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57" r:id="rId5"/>
    <p:sldMasterId id="2147483705" r:id="rId6"/>
  </p:sldMasterIdLst>
  <p:notesMasterIdLst>
    <p:notesMasterId r:id="rId71"/>
  </p:notesMasterIdLst>
  <p:sldIdLst>
    <p:sldId id="568" r:id="rId7"/>
    <p:sldId id="390" r:id="rId8"/>
    <p:sldId id="1526" r:id="rId9"/>
    <p:sldId id="392" r:id="rId10"/>
    <p:sldId id="393" r:id="rId11"/>
    <p:sldId id="389" r:id="rId12"/>
    <p:sldId id="516" r:id="rId13"/>
    <p:sldId id="517" r:id="rId14"/>
    <p:sldId id="562" r:id="rId15"/>
    <p:sldId id="436" r:id="rId16"/>
    <p:sldId id="290" r:id="rId17"/>
    <p:sldId id="563" r:id="rId18"/>
    <p:sldId id="564" r:id="rId19"/>
    <p:sldId id="565" r:id="rId20"/>
    <p:sldId id="518" r:id="rId21"/>
    <p:sldId id="519" r:id="rId22"/>
    <p:sldId id="561" r:id="rId23"/>
    <p:sldId id="520" r:id="rId24"/>
    <p:sldId id="521" r:id="rId25"/>
    <p:sldId id="566" r:id="rId26"/>
    <p:sldId id="522" r:id="rId27"/>
    <p:sldId id="523" r:id="rId28"/>
    <p:sldId id="567" r:id="rId29"/>
    <p:sldId id="524" r:id="rId30"/>
    <p:sldId id="384" r:id="rId31"/>
    <p:sldId id="569" r:id="rId32"/>
    <p:sldId id="609" r:id="rId33"/>
    <p:sldId id="610" r:id="rId34"/>
    <p:sldId id="372" r:id="rId35"/>
    <p:sldId id="348" r:id="rId36"/>
    <p:sldId id="420" r:id="rId37"/>
    <p:sldId id="1525" r:id="rId38"/>
    <p:sldId id="373" r:id="rId39"/>
    <p:sldId id="1522" r:id="rId40"/>
    <p:sldId id="1524" r:id="rId41"/>
    <p:sldId id="1523" r:id="rId42"/>
    <p:sldId id="487" r:id="rId43"/>
    <p:sldId id="1521" r:id="rId44"/>
    <p:sldId id="1518" r:id="rId45"/>
    <p:sldId id="488" r:id="rId46"/>
    <p:sldId id="489" r:id="rId47"/>
    <p:sldId id="571" r:id="rId48"/>
    <p:sldId id="497" r:id="rId49"/>
    <p:sldId id="498" r:id="rId50"/>
    <p:sldId id="499" r:id="rId51"/>
    <p:sldId id="559" r:id="rId52"/>
    <p:sldId id="577" r:id="rId53"/>
    <p:sldId id="501" r:id="rId54"/>
    <p:sldId id="582" r:id="rId55"/>
    <p:sldId id="588" r:id="rId56"/>
    <p:sldId id="545" r:id="rId57"/>
    <p:sldId id="530" r:id="rId58"/>
    <p:sldId id="589" r:id="rId59"/>
    <p:sldId id="1527" r:id="rId60"/>
    <p:sldId id="1528" r:id="rId61"/>
    <p:sldId id="1529" r:id="rId62"/>
    <p:sldId id="1520" r:id="rId63"/>
    <p:sldId id="286" r:id="rId64"/>
    <p:sldId id="305" r:id="rId65"/>
    <p:sldId id="329" r:id="rId66"/>
    <p:sldId id="320" r:id="rId67"/>
    <p:sldId id="321" r:id="rId68"/>
    <p:sldId id="324" r:id="rId69"/>
    <p:sldId id="304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2" userDrawn="1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32" userDrawn="1">
          <p15:clr>
            <a:srgbClr val="A4A3A4"/>
          </p15:clr>
        </p15:guide>
        <p15:guide id="6" orient="horz" pos="1380" userDrawn="1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68" userDrawn="1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44" userDrawn="1">
          <p15:clr>
            <a:srgbClr val="A4A3A4"/>
          </p15:clr>
        </p15:guide>
        <p15:guide id="15" pos="4776" userDrawn="1">
          <p15:clr>
            <a:srgbClr val="A4A3A4"/>
          </p15:clr>
        </p15:guide>
        <p15:guide id="16" pos="2496" userDrawn="1">
          <p15:clr>
            <a:srgbClr val="A4A3A4"/>
          </p15:clr>
        </p15:guide>
        <p15:guide id="17" pos="1704" userDrawn="1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8" userDrawn="1">
          <p15:clr>
            <a:srgbClr val="A4A3A4"/>
          </p15:clr>
        </p15:guide>
        <p15:guide id="23" pos="4022">
          <p15:clr>
            <a:srgbClr val="A4A3A4"/>
          </p15:clr>
        </p15:guide>
        <p15:guide id="24" pos="4056" userDrawn="1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5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David Griffith" initials="DG" lastIdx="3" clrIdx="2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Caitlyn Ryan" initials="CR" lastIdx="3" clrIdx="3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  <p:cmAuthor id="4" name="David Griffith" initials="DG [2]" lastIdx="11" clrIdx="4">
    <p:extLst>
      <p:ext uri="{19B8F6BF-5375-455C-9EA6-DF929625EA0E}">
        <p15:presenceInfo xmlns:p15="http://schemas.microsoft.com/office/powerpoint/2012/main" userId="S::davidg@silverfoxprod.com::d098c8ac-700f-46f0-bf84-2134bdb9d9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F1"/>
    <a:srgbClr val="3F7DF1"/>
    <a:srgbClr val="FF9900"/>
    <a:srgbClr val="A0D26D"/>
    <a:srgbClr val="191919"/>
    <a:srgbClr val="000000"/>
    <a:srgbClr val="F9BA73"/>
    <a:srgbClr val="F59324"/>
    <a:srgbClr val="F7A028"/>
    <a:srgbClr val="9A9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5" autoAdjust="0"/>
    <p:restoredTop sz="92288" autoAdjust="0"/>
  </p:normalViewPr>
  <p:slideViewPr>
    <p:cSldViewPr snapToGrid="0" showGuides="1">
      <p:cViewPr varScale="1">
        <p:scale>
          <a:sx n="121" d="100"/>
          <a:sy n="121" d="100"/>
        </p:scale>
        <p:origin x="992" y="176"/>
      </p:cViewPr>
      <p:guideLst>
        <p:guide orient="horz" pos="1572"/>
        <p:guide orient="horz" pos="2898"/>
        <p:guide orient="horz" pos="2412"/>
        <p:guide orient="horz" pos="3196"/>
        <p:guide orient="horz" pos="1332"/>
        <p:guide orient="horz" pos="1380"/>
        <p:guide orient="horz" pos="2078"/>
        <p:guide orient="horz" pos="125"/>
        <p:guide orient="horz" pos="2106"/>
        <p:guide orient="horz" pos="2868"/>
        <p:guide pos="960"/>
        <p:guide pos="1755"/>
        <p:guide pos="2883"/>
        <p:guide pos="2544"/>
        <p:guide pos="4776"/>
        <p:guide pos="2496"/>
        <p:guide pos="1704"/>
        <p:guide pos="987"/>
        <p:guide pos="4818"/>
        <p:guide pos="3257"/>
        <p:guide/>
        <p:guide pos="3288"/>
        <p:guide pos="4022"/>
        <p:guide pos="4056"/>
        <p:guide pos="5544"/>
        <p:guide pos="220"/>
        <p:guide pos="3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3/26/19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olutions/case-studies/tui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21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Our first migration was the heart of our North Europe Business</a:t>
            </a:r>
          </a:p>
          <a:p>
            <a:pPr lvl="1"/>
            <a:r>
              <a:rPr lang="en-US" b="0" dirty="0"/>
              <a:t>Using the AWS Cloud Adoption Framework, we migrated the heart of our business, our selling platform responsible for our €5.8 billion in sales while also building a Landing Zone for the all countries to migrate using a single standard.</a:t>
            </a:r>
          </a:p>
          <a:p>
            <a:pPr lvl="1"/>
            <a:r>
              <a:rPr lang="en-US" b="0" dirty="0"/>
              <a:t>We trained 130 staff on AWS skills.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9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TUI is All-In on AWS and have a large program across multiple countries to migrate out of our data </a:t>
            </a:r>
            <a:r>
              <a:rPr lang="en-US" dirty="0" err="1"/>
              <a:t>centres</a:t>
            </a:r>
            <a:r>
              <a:rPr lang="en-US" dirty="0"/>
              <a:t> but also re-</a:t>
            </a:r>
            <a:r>
              <a:rPr lang="en-US" dirty="0" err="1"/>
              <a:t>enigeer</a:t>
            </a:r>
            <a:r>
              <a:rPr lang="en-US" dirty="0"/>
              <a:t> for the cloud.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68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66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7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59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87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33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0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236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23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396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9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9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6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30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72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80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0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1" i="0" u="sng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Qantas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The leading carrier in Australia is making a very significant use of AWS to retire its technical debt, and develop project such as Constellation. Constellation is a flight planning system built by Qantas in conjunction with the university of Sydney, running on AWS, that allows aircraft to optimize route planning, producing savings on fuel consumption.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48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TUI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World's largest Tour Operator. They are going "all-in" with AWS. Working with AWS to accelerate its digital transformation and deliver personalized travel experiences. </a:t>
            </a: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  <a:hlinkClick r:id="rId3"/>
              </a:rPr>
              <a:t>https://aws.amazon.com/solutions/case-studies/tui/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endParaRPr lang="en-US" sz="1000" b="0" i="0" kern="1200" dirty="0">
              <a:solidFill>
                <a:schemeClr val="tx1"/>
              </a:solidFill>
              <a:latin typeface="Amazon Ember Regular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0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4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8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05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6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154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6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522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50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74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46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4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199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72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6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59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3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78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9752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94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5383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88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1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9E18-FE88-8249-ABA3-AF097E5373F8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3887-3318-1041-8574-2E814A03D6D4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08C0A-A8F3-459E-89B0-574AB0DF2F21}"/>
              </a:ext>
            </a:extLst>
          </p:cNvPr>
          <p:cNvGrpSpPr/>
          <p:nvPr userDrawn="1"/>
        </p:nvGrpSpPr>
        <p:grpSpPr>
          <a:xfrm>
            <a:off x="1556619" y="1377374"/>
            <a:ext cx="2046166" cy="2518688"/>
            <a:chOff x="4404360" y="746775"/>
            <a:chExt cx="2697480" cy="33204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C38EEA-B919-4DE4-9F20-8119EF1813FD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6" name="Rectangle 32">
                <a:extLst>
                  <a:ext uri="{FF2B5EF4-FFF2-40B4-BE49-F238E27FC236}">
                    <a16:creationId xmlns:a16="http://schemas.microsoft.com/office/drawing/2014/main" id="{76EC242B-9C0E-4DC2-9BAD-72805C736BC7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D9FEC1ED-DEF4-4E9A-9C88-2056FDED46F3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25A013-F2EF-4E77-AAC5-5AE6FECF3011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28FFD3-6940-4B95-8DB1-1711C03F0975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FA6E7023-19FE-4BAD-BB83-6F8F60CDEF13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486B00-1948-401A-95B2-8D02B0E4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9B7DF1-AB93-4019-8D69-281537F0C975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A04E8A5-A8EB-4232-8276-FFFD4B91C951}"/>
                  </a:ext>
                </a:extLst>
              </p:cNvPr>
              <p:cNvSpPr/>
              <p:nvPr/>
            </p:nvSpPr>
            <p:spPr>
              <a:xfrm>
                <a:off x="5074633" y="2184581"/>
                <a:ext cx="885009" cy="885010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4266EB3-8E9B-495E-8933-3C3317E96EB2}"/>
                  </a:ext>
                </a:extLst>
              </p:cNvPr>
              <p:cNvSpPr/>
              <p:nvPr/>
            </p:nvSpPr>
            <p:spPr>
              <a:xfrm>
                <a:off x="5292166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A60F5B7-3B39-43C7-BE2E-AE6643ED4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29A8A1-79FD-48EB-B02F-EAE952CC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0EE94FA-C29E-4CEF-9683-49EABB03123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00FC5B-425B-49F9-9D5B-A000D1FEAC46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A216E9-47C7-4E6A-876A-3A08BF81C3A1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CA469-5173-417E-9705-1A1249A84768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97697B-978D-48E2-8DCD-EE8DA235C702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4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+mj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82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s://aws.amazon.com/lambda/" TargetMode="External"/><Relationship Id="rId4" Type="http://schemas.openxmlformats.org/officeDocument/2006/relationships/hyperlink" Target="https://aws.amazon.com/sagemake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6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5BE440-9DB1-4D17-B347-BCAB76895117}"/>
              </a:ext>
            </a:extLst>
          </p:cNvPr>
          <p:cNvSpPr/>
          <p:nvPr/>
        </p:nvSpPr>
        <p:spPr>
          <a:xfrm>
            <a:off x="0" y="2661312"/>
            <a:ext cx="6324600" cy="2482188"/>
          </a:xfrm>
          <a:prstGeom prst="rect">
            <a:avLst/>
          </a:prstGeom>
          <a:gradFill>
            <a:gsLst>
              <a:gs pos="0">
                <a:srgbClr val="473B60">
                  <a:alpha val="50000"/>
                </a:srgbClr>
              </a:gs>
              <a:gs pos="100000">
                <a:srgbClr val="473B6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7BECD35-4515-488B-B6C0-B6F29A31A8E3}"/>
              </a:ext>
            </a:extLst>
          </p:cNvPr>
          <p:cNvSpPr/>
          <p:nvPr/>
        </p:nvSpPr>
        <p:spPr>
          <a:xfrm>
            <a:off x="0" y="0"/>
            <a:ext cx="1753737" cy="104298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739" y="502508"/>
            <a:ext cx="7324988" cy="744537"/>
          </a:xfrm>
        </p:spPr>
        <p:txBody>
          <a:bodyPr/>
          <a:lstStyle/>
          <a:p>
            <a:r>
              <a:rPr lang="en-US" sz="4800" dirty="0"/>
              <a:t>Innovation at Speed</a:t>
            </a:r>
          </a:p>
        </p:txBody>
      </p:sp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225E5495-2558-46CB-ABAF-45719BCF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72" y="1804922"/>
            <a:ext cx="904733" cy="54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472" y="3425680"/>
            <a:ext cx="2447835" cy="1207405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Adrian Cockcroft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AWS VP Cloud Architecture Strategy</a:t>
            </a:r>
          </a:p>
        </p:txBody>
      </p:sp>
      <p:pic>
        <p:nvPicPr>
          <p:cNvPr id="14" name="Picture 13" descr="A plane flying through a cloudy blue sky&#10;&#10;Description automatically generated">
            <a:extLst>
              <a:ext uri="{FF2B5EF4-FFF2-40B4-BE49-F238E27FC236}">
                <a16:creationId xmlns:a16="http://schemas.microsoft.com/office/drawing/2014/main" id="{6641458E-B945-4C1C-8937-9DC020881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" t="12557" r="1" b="50007"/>
          <a:stretch/>
        </p:blipFill>
        <p:spPr>
          <a:xfrm flipH="1">
            <a:off x="0" y="2571750"/>
            <a:ext cx="9144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E01E6A-9AD7-463F-AAD2-0B58F64F2891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B48E6-B3E1-4853-AC72-4AA1D1337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8901" y="-1"/>
            <a:ext cx="6515100" cy="51435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0681E0-3A7A-46E9-93EA-8FB39E838F95}"/>
              </a:ext>
            </a:extLst>
          </p:cNvPr>
          <p:cNvSpPr/>
          <p:nvPr/>
        </p:nvSpPr>
        <p:spPr>
          <a:xfrm>
            <a:off x="0" y="-1"/>
            <a:ext cx="26289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238125" y="2116138"/>
            <a:ext cx="1722438" cy="546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75000" y="1290638"/>
            <a:ext cx="5626100" cy="2197100"/>
          </a:xfrm>
        </p:spPr>
        <p:txBody>
          <a:bodyPr/>
          <a:lstStyle/>
          <a:p>
            <a:pPr marL="142875" indent="-142875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“If you want to build a ship, don’t drum up the people to gather wood, divide the work, and give orders. </a:t>
            </a:r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Instead, teach them to yearn for the vast </a:t>
            </a:r>
            <a:b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endless sea.”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42875">
              <a:spcBef>
                <a:spcPts val="1200"/>
              </a:spcBef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Antoine de Saint-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Exupéry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author of “Le Petit Prince” (“The Little Prince”)</a:t>
            </a:r>
          </a:p>
        </p:txBody>
      </p:sp>
    </p:spTree>
    <p:extLst>
      <p:ext uri="{BB962C8B-B14F-4D97-AF65-F5344CB8AC3E}">
        <p14:creationId xmlns:p14="http://schemas.microsoft.com/office/powerpoint/2010/main" val="246589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3.82716E-6 L 0.03681 3.82716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EC87A3-6D8B-408B-B4C0-02499DC83318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D9349-B5EE-4E6C-8ECF-B903F8EC9D13}"/>
              </a:ext>
            </a:extLst>
          </p:cNvPr>
          <p:cNvSpPr/>
          <p:nvPr/>
        </p:nvSpPr>
        <p:spPr>
          <a:xfrm>
            <a:off x="0" y="-1"/>
            <a:ext cx="26289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1870" y="507684"/>
            <a:ext cx="4709160" cy="4128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12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Nordstrom Technology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NorDNA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Culture Deck</a:t>
            </a:r>
          </a:p>
        </p:txBody>
      </p:sp>
      <p:pic>
        <p:nvPicPr>
          <p:cNvPr id="4098" name="Picture 2" descr="Image result for NOrdstro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20" y="1889760"/>
            <a:ext cx="1767473" cy="2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1F89745E-2F02-4FB1-80AC-250F66B1FAB4}"/>
              </a:ext>
            </a:extLst>
          </p:cNvPr>
          <p:cNvSpPr txBox="1">
            <a:spLocks/>
          </p:cNvSpPr>
          <p:nvPr/>
        </p:nvSpPr>
        <p:spPr>
          <a:xfrm>
            <a:off x="238125" y="2116138"/>
            <a:ext cx="1722438" cy="546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9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97531E-6 L 2.77778E-7 -0.0546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418B39-64CA-48F0-93E7-FCEA3BC59D9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D2D52-9B19-4292-9851-1230B7772472}"/>
              </a:ext>
            </a:extLst>
          </p:cNvPr>
          <p:cNvSpPr/>
          <p:nvPr/>
        </p:nvSpPr>
        <p:spPr>
          <a:xfrm>
            <a:off x="0" y="-1"/>
            <a:ext cx="26289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D91B9E95-F365-4443-9F5A-76A768215EDC}"/>
              </a:ext>
            </a:extLst>
          </p:cNvPr>
          <p:cNvSpPr txBox="1">
            <a:spLocks/>
          </p:cNvSpPr>
          <p:nvPr/>
        </p:nvSpPr>
        <p:spPr>
          <a:xfrm>
            <a:off x="238125" y="2116138"/>
            <a:ext cx="1722438" cy="546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48050" y="973138"/>
            <a:ext cx="5695950" cy="31972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Values are what we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Freedom &amp; 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Context, not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 aligned, loosely coupled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top of market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Promotions &amp; development</a:t>
            </a:r>
            <a:endParaRPr lang="en-AU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30" name="Picture 6" descr="Image result for netflix logo transpar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8605" y="1676184"/>
            <a:ext cx="1429352" cy="51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9760" y="2640476"/>
            <a:ext cx="21948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Seven Aspects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Netflix Culture</a:t>
            </a:r>
          </a:p>
        </p:txBody>
      </p:sp>
    </p:spTree>
    <p:extLst>
      <p:ext uri="{BB962C8B-B14F-4D97-AF65-F5344CB8AC3E}">
        <p14:creationId xmlns:p14="http://schemas.microsoft.com/office/powerpoint/2010/main" val="97082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L 4.72222E-6 -0.0546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7531E-6 L -4.44444E-6 0.04352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44444E-6 1.60494E-6 L -4.44444E-6 0.0435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2.22222E-6 L 3.88889E-6 0.0435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61111E-6 2.59259E-6 L -3.61111E-6 0.0435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-1.23457E-6 L 4.16667E-6 0.04352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3.58025E-6 L -1.11111E-6 0.04351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2.46914E-7 L -2.77778E-6 0.04352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B4A881-B9FC-467F-ABCA-87B39CEDE31A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24172-62C7-44E3-A557-4208C95E8CC4}"/>
              </a:ext>
            </a:extLst>
          </p:cNvPr>
          <p:cNvSpPr/>
          <p:nvPr/>
        </p:nvSpPr>
        <p:spPr>
          <a:xfrm>
            <a:off x="0" y="-1"/>
            <a:ext cx="26289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097CAA9-C74D-4389-BAE8-97A2250A1E05}"/>
              </a:ext>
            </a:extLst>
          </p:cNvPr>
          <p:cNvSpPr txBox="1">
            <a:spLocks/>
          </p:cNvSpPr>
          <p:nvPr/>
        </p:nvSpPr>
        <p:spPr>
          <a:xfrm>
            <a:off x="238125" y="2116138"/>
            <a:ext cx="1722438" cy="546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Shape 420"/>
          <p:cNvSpPr/>
          <p:nvPr/>
        </p:nvSpPr>
        <p:spPr>
          <a:xfrm>
            <a:off x="3087270" y="434340"/>
            <a:ext cx="5645250" cy="45377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2" spcCol="640080">
            <a:noAutofit/>
          </a:bodyPr>
          <a:lstStyle/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Customer obsession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Ownership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Invent and simplify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Are right, a lot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Hire and develop the best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Insist on the highest standards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Think big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Bias for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action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Frugality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Learn and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be curious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Earn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trust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of others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Dive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deep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Have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backbone; disagree and commit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Deliver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results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</p:txBody>
      </p:sp>
      <p:pic>
        <p:nvPicPr>
          <p:cNvPr id="11" name="Picture 2" descr="Image result for amaz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" y="1635867"/>
            <a:ext cx="1383030" cy="4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66369" y="2705246"/>
            <a:ext cx="20961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leadership principles</a:t>
            </a:r>
          </a:p>
        </p:txBody>
      </p:sp>
    </p:spTree>
    <p:extLst>
      <p:ext uri="{BB962C8B-B14F-4D97-AF65-F5344CB8AC3E}">
        <p14:creationId xmlns:p14="http://schemas.microsoft.com/office/powerpoint/2010/main" val="40022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802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60494E-6 L 5.55556E-7 -0.0546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48148E-6 L 0 0.04352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5.55556E-7 3.7037E-6 L -5.55556E-7 0.04351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86" dur="500" spd="-100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 animBg="1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651FCF83-E978-4733-9152-6D06CB9535C8}"/>
              </a:ext>
            </a:extLst>
          </p:cNvPr>
          <p:cNvSpPr txBox="1">
            <a:spLocks/>
          </p:cNvSpPr>
          <p:nvPr/>
        </p:nvSpPr>
        <p:spPr>
          <a:xfrm>
            <a:off x="1019556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91CE582F-26B0-4125-BC6E-95F6D8E32360}"/>
              </a:ext>
            </a:extLst>
          </p:cNvPr>
          <p:cNvSpPr txBox="1">
            <a:spLocks/>
          </p:cNvSpPr>
          <p:nvPr/>
        </p:nvSpPr>
        <p:spPr>
          <a:xfrm>
            <a:off x="1243583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F6DD53D4-C266-4C97-B297-EE211C0B34AD}"/>
              </a:ext>
            </a:extLst>
          </p:cNvPr>
          <p:cNvSpPr txBox="1">
            <a:spLocks/>
          </p:cNvSpPr>
          <p:nvPr/>
        </p:nvSpPr>
        <p:spPr>
          <a:xfrm>
            <a:off x="1476755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4" name="Mask_right">
            <a:extLst>
              <a:ext uri="{FF2B5EF4-FFF2-40B4-BE49-F238E27FC236}">
                <a16:creationId xmlns:a16="http://schemas.microsoft.com/office/drawing/2014/main" id="{CD4B86CE-E747-45B5-81FB-CBE380247DB6}"/>
              </a:ext>
            </a:extLst>
          </p:cNvPr>
          <p:cNvSpPr/>
          <p:nvPr/>
        </p:nvSpPr>
        <p:spPr>
          <a:xfrm>
            <a:off x="1474175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DFBED11D-1710-4A72-A72F-CFAE894E8F0E}"/>
              </a:ext>
            </a:extLst>
          </p:cNvPr>
          <p:cNvSpPr/>
          <p:nvPr/>
        </p:nvSpPr>
        <p:spPr>
          <a:xfrm>
            <a:off x="1147648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7C84C512-14F6-47E3-B84E-4BE63CBD0526}"/>
              </a:ext>
            </a:extLst>
          </p:cNvPr>
          <p:cNvSpPr/>
          <p:nvPr/>
        </p:nvSpPr>
        <p:spPr>
          <a:xfrm>
            <a:off x="920113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53876-0695-42C0-9B06-B6687D3C4604}"/>
              </a:ext>
            </a:extLst>
          </p:cNvPr>
          <p:cNvSpPr/>
          <p:nvPr/>
        </p:nvSpPr>
        <p:spPr>
          <a:xfrm>
            <a:off x="1063817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2A1DBCFC-35E8-4602-988E-BE314A2608DD}"/>
              </a:ext>
            </a:extLst>
          </p:cNvPr>
          <p:cNvSpPr>
            <a:spLocks noEditPoints="1"/>
          </p:cNvSpPr>
          <p:nvPr/>
        </p:nvSpPr>
        <p:spPr bwMode="auto">
          <a:xfrm>
            <a:off x="1127353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C977C-6256-4A3C-9FCC-FF79C5735650}"/>
              </a:ext>
            </a:extLst>
          </p:cNvPr>
          <p:cNvSpPr/>
          <p:nvPr/>
        </p:nvSpPr>
        <p:spPr>
          <a:xfrm>
            <a:off x="1292290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38BB0E-BCDD-4F5F-AFE7-BA933B26670A}"/>
              </a:ext>
            </a:extLst>
          </p:cNvPr>
          <p:cNvGrpSpPr/>
          <p:nvPr/>
        </p:nvGrpSpPr>
        <p:grpSpPr>
          <a:xfrm>
            <a:off x="13411271" y="2993618"/>
            <a:ext cx="843788" cy="778391"/>
            <a:chOff x="4221704" y="1791782"/>
            <a:chExt cx="700593" cy="646294"/>
          </a:xfrm>
        </p:grpSpPr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5341392-0A73-442A-AD4B-5224AD5C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CCED62C1-DC6E-4E6E-9CA3-D5B41D592C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B5CC508E-F75C-4150-91D4-8D699B1F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42A4117A-61CF-4D9C-A1C5-F6E4E0D01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97FD774-EB5D-493A-BD3C-E493CF082434}"/>
              </a:ext>
            </a:extLst>
          </p:cNvPr>
          <p:cNvSpPr/>
          <p:nvPr/>
        </p:nvSpPr>
        <p:spPr>
          <a:xfrm>
            <a:off x="1509326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6" name="Group 42">
            <a:extLst>
              <a:ext uri="{FF2B5EF4-FFF2-40B4-BE49-F238E27FC236}">
                <a16:creationId xmlns:a16="http://schemas.microsoft.com/office/drawing/2014/main" id="{E95029DF-F09E-4AB1-B3D5-6CB7E83F1C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564325" y="3027434"/>
            <a:ext cx="1055117" cy="726211"/>
            <a:chOff x="4740" y="1768"/>
            <a:chExt cx="725" cy="499"/>
          </a:xfrm>
          <a:noFill/>
        </p:grpSpPr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7CA83725-782E-4AD8-B878-C3997411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669269AD-F45E-4CBA-A799-71AF47B1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839B5469-598E-4505-87FF-33A60EEA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49371A8E-A154-4767-BA42-762101DD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FDD59732-3D78-4538-81C6-63B736C6C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396F7579-D732-4817-A418-5C0AD6579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B8798157-7BE3-4E81-B147-66816FBDE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9122F5BD-CAF8-41BD-ADE5-700929A99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7D39F3A-0B23-4AFA-9B0C-4B1AF3BE98A6}"/>
              </a:ext>
            </a:extLst>
          </p:cNvPr>
          <p:cNvSpPr/>
          <p:nvPr/>
        </p:nvSpPr>
        <p:spPr>
          <a:xfrm>
            <a:off x="-1" y="0"/>
            <a:ext cx="9859378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40CD6F-9DBB-4A02-975F-15E496EA5BE8}"/>
              </a:ext>
            </a:extLst>
          </p:cNvPr>
          <p:cNvSpPr/>
          <p:nvPr/>
        </p:nvSpPr>
        <p:spPr>
          <a:xfrm>
            <a:off x="0" y="-1"/>
            <a:ext cx="2628900" cy="51435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1158FFF-D4A9-4B64-AE38-B6147A96476B}"/>
              </a:ext>
            </a:extLst>
          </p:cNvPr>
          <p:cNvSpPr txBox="1">
            <a:spLocks/>
          </p:cNvSpPr>
          <p:nvPr/>
        </p:nvSpPr>
        <p:spPr>
          <a:xfrm>
            <a:off x="238125" y="2116138"/>
            <a:ext cx="1722438" cy="546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38600" y="1036638"/>
            <a:ext cx="4271962" cy="307022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4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Intentional</a:t>
            </a:r>
          </a:p>
          <a:p>
            <a:pPr>
              <a:spcAft>
                <a:spcPts val="2400"/>
              </a:spcAft>
            </a:pPr>
            <a:r>
              <a:rPr lang="en-US" sz="4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Appropriate</a:t>
            </a:r>
          </a:p>
          <a:p>
            <a:pPr>
              <a:spcAft>
                <a:spcPts val="2400"/>
              </a:spcAft>
            </a:pPr>
            <a:r>
              <a:rPr lang="en-US" sz="4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Judgement </a:t>
            </a:r>
            <a:endParaRPr lang="en-AU" sz="44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08642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3.95062E-6 L -3.33333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2.83951E-6 L -2.22222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oundRect">
            <a:avLst>
              <a:gd name="adj" fmla="val 0"/>
            </a:avLst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9" name="Title 8">
            <a:extLst>
              <a:ext uri="{FF2B5EF4-FFF2-40B4-BE49-F238E27FC236}">
                <a16:creationId xmlns:a16="http://schemas.microsoft.com/office/drawing/2014/main" id="{9D7C47C2-1634-4C57-95FD-A16871C794F5}"/>
              </a:ext>
            </a:extLst>
          </p:cNvPr>
          <p:cNvSpPr txBox="1">
            <a:spLocks/>
          </p:cNvSpPr>
          <p:nvPr/>
        </p:nvSpPr>
        <p:spPr>
          <a:xfrm>
            <a:off x="1473408" y="59352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Centralized decision making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trust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Inflexible policies and processes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EE9BD5-BC34-4E22-89B5-3A3E05192D84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462DA3-C175-467B-BC8F-E40BCA6198E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DC167E-106A-4B2A-893E-73823D2F31CE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61BD3D-7B12-411C-B3AE-4422C1E3DE68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8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sk_right">
            <a:extLst>
              <a:ext uri="{FF2B5EF4-FFF2-40B4-BE49-F238E27FC236}">
                <a16:creationId xmlns:a16="http://schemas.microsoft.com/office/drawing/2014/main" id="{51030EB7-4CB3-49DC-9B6D-A867F0AE2E37}"/>
              </a:ext>
            </a:extLst>
          </p:cNvPr>
          <p:cNvSpPr/>
          <p:nvPr/>
        </p:nvSpPr>
        <p:spPr>
          <a:xfrm>
            <a:off x="115489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AD4C9084-29B1-47FA-A95A-91E832570F87}"/>
              </a:ext>
            </a:extLst>
          </p:cNvPr>
          <p:cNvSpPr/>
          <p:nvPr/>
        </p:nvSpPr>
        <p:spPr>
          <a:xfrm>
            <a:off x="82837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424680D-1042-425F-A718-7BCE50603C33}"/>
              </a:ext>
            </a:extLst>
          </p:cNvPr>
          <p:cNvSpPr/>
          <p:nvPr/>
        </p:nvSpPr>
        <p:spPr>
          <a:xfrm>
            <a:off x="0" y="0"/>
            <a:ext cx="9772650" cy="51435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B71C5-BBE8-4A48-B856-242E5547FC9D}"/>
              </a:ext>
            </a:extLst>
          </p:cNvPr>
          <p:cNvSpPr/>
          <p:nvPr/>
        </p:nvSpPr>
        <p:spPr>
          <a:xfrm>
            <a:off x="97301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05D84E-E496-4638-9174-6A1BD79529A3}"/>
              </a:ext>
            </a:extLst>
          </p:cNvPr>
          <p:cNvGrpSpPr/>
          <p:nvPr/>
        </p:nvGrpSpPr>
        <p:grpSpPr>
          <a:xfrm>
            <a:off x="10218491" y="2993618"/>
            <a:ext cx="843788" cy="778391"/>
            <a:chOff x="4221704" y="1791782"/>
            <a:chExt cx="700593" cy="646294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446E1D5-43B6-4EFA-8F16-BD22477D1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4A63F1EF-9763-41EE-9136-71AE83963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673306-432C-4628-831D-6BC0FE1A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C393ECCF-36A8-44B8-8088-362E33B0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6CBE1-D962-49E1-BC14-2C615CFB2EAC}"/>
              </a:ext>
            </a:extLst>
          </p:cNvPr>
          <p:cNvSpPr/>
          <p:nvPr/>
        </p:nvSpPr>
        <p:spPr>
          <a:xfrm>
            <a:off x="119004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DE459CF-7C58-4C8C-8E9B-509AD09FEE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371545" y="3027434"/>
            <a:ext cx="1055117" cy="726211"/>
            <a:chOff x="4740" y="1768"/>
            <a:chExt cx="725" cy="499"/>
          </a:xfrm>
          <a:noFill/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EA61055A-153B-4B4C-B54B-070774D6B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988A9A49-8E41-47A1-B669-9F230BB4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009B6E4-F851-47AE-977A-F8394383E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F3EB2E7-0544-4460-9A93-0AB28EFE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26374BD6-1DFB-4831-981D-D3084B7C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3117C157-8C92-4075-8560-BF4011EBF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802BB65C-8C45-499C-B23F-1FBF33537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5871524-3467-4293-858D-676B97071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" name="Title 8">
            <a:extLst>
              <a:ext uri="{FF2B5EF4-FFF2-40B4-BE49-F238E27FC236}">
                <a16:creationId xmlns:a16="http://schemas.microsoft.com/office/drawing/2014/main" id="{0C9EA85C-47D6-2B41-B158-5B5DD826158B}"/>
              </a:ext>
            </a:extLst>
          </p:cNvPr>
          <p:cNvSpPr txBox="1">
            <a:spLocks/>
          </p:cNvSpPr>
          <p:nvPr/>
        </p:nvSpPr>
        <p:spPr>
          <a:xfrm>
            <a:off x="1489504" y="1649783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existing staff on cloud tech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Fund pathfinder teams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incentives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keep the best people after training!</a:t>
            </a: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0988C705-7F15-4253-90DC-7E313022DECA}"/>
              </a:ext>
            </a:extLst>
          </p:cNvPr>
          <p:cNvSpPr>
            <a:spLocks noEditPoints="1"/>
          </p:cNvSpPr>
          <p:nvPr/>
        </p:nvSpPr>
        <p:spPr bwMode="auto">
          <a:xfrm>
            <a:off x="640358" y="392461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3587CE-3ACE-4CA2-B237-705A1DC1AE60}"/>
              </a:ext>
            </a:extLst>
          </p:cNvPr>
          <p:cNvSpPr/>
          <p:nvPr/>
        </p:nvSpPr>
        <p:spPr>
          <a:xfrm>
            <a:off x="1482745" y="-76385"/>
            <a:ext cx="3465410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60EC902-ACF7-439F-A831-A93291A48542}"/>
              </a:ext>
            </a:extLst>
          </p:cNvPr>
          <p:cNvSpPr txBox="1">
            <a:spLocks/>
          </p:cNvSpPr>
          <p:nvPr/>
        </p:nvSpPr>
        <p:spPr>
          <a:xfrm>
            <a:off x="313924" y="-194266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54" name="Title 8">
            <a:extLst>
              <a:ext uri="{FF2B5EF4-FFF2-40B4-BE49-F238E27FC236}">
                <a16:creationId xmlns:a16="http://schemas.microsoft.com/office/drawing/2014/main" id="{F725E5AB-B972-488F-A53E-CD3A41CC1F25}"/>
              </a:ext>
            </a:extLst>
          </p:cNvPr>
          <p:cNvSpPr txBox="1">
            <a:spLocks/>
          </p:cNvSpPr>
          <p:nvPr/>
        </p:nvSpPr>
        <p:spPr>
          <a:xfrm>
            <a:off x="-272415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AD6405B-D1F2-40F6-9F5B-54ED5F0DCEAC}"/>
              </a:ext>
            </a:extLst>
          </p:cNvPr>
          <p:cNvSpPr/>
          <p:nvPr/>
        </p:nvSpPr>
        <p:spPr>
          <a:xfrm>
            <a:off x="-272415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111867-4E04-470D-B2F0-ACDE36D85C94}"/>
              </a:ext>
            </a:extLst>
          </p:cNvPr>
          <p:cNvSpPr/>
          <p:nvPr/>
        </p:nvSpPr>
        <p:spPr>
          <a:xfrm>
            <a:off x="-24171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1ED2ED-B20D-4FD7-9D96-0B85C7A38258}"/>
              </a:ext>
            </a:extLst>
          </p:cNvPr>
          <p:cNvGrpSpPr/>
          <p:nvPr/>
        </p:nvGrpSpPr>
        <p:grpSpPr>
          <a:xfrm>
            <a:off x="-1861580" y="2866205"/>
            <a:ext cx="712708" cy="849445"/>
            <a:chOff x="2897012" y="2317750"/>
            <a:chExt cx="581499" cy="693063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EE94F9F6-42C0-46E7-A450-5B398645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49131-62DD-412C-8787-0C188AC2F219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26BD64-3DD6-4477-ABD6-DB5F7B722F55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F5A6D185-8ADA-4A9F-95B7-AB95C8649E1B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CCC3C37-E8FA-4ACB-9450-6B0419A2F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3" name="Title 8">
            <a:extLst>
              <a:ext uri="{FF2B5EF4-FFF2-40B4-BE49-F238E27FC236}">
                <a16:creationId xmlns:a16="http://schemas.microsoft.com/office/drawing/2014/main" id="{AF032ECD-DB6B-4E7B-973A-DFBDBAFE07C8}"/>
              </a:ext>
            </a:extLst>
          </p:cNvPr>
          <p:cNvSpPr txBox="1">
            <a:spLocks/>
          </p:cNvSpPr>
          <p:nvPr/>
        </p:nvSpPr>
        <p:spPr>
          <a:xfrm>
            <a:off x="2240280" y="-669626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64" name="Title 8">
            <a:extLst>
              <a:ext uri="{FF2B5EF4-FFF2-40B4-BE49-F238E27FC236}">
                <a16:creationId xmlns:a16="http://schemas.microsoft.com/office/drawing/2014/main" id="{5E5C5C90-DCCA-4A38-B8C1-A959C2B1169D}"/>
              </a:ext>
            </a:extLst>
          </p:cNvPr>
          <p:cNvSpPr txBox="1">
            <a:spLocks/>
          </p:cNvSpPr>
          <p:nvPr/>
        </p:nvSpPr>
        <p:spPr>
          <a:xfrm>
            <a:off x="9547859" y="1997374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65" name="Title 8">
            <a:extLst>
              <a:ext uri="{FF2B5EF4-FFF2-40B4-BE49-F238E27FC236}">
                <a16:creationId xmlns:a16="http://schemas.microsoft.com/office/drawing/2014/main" id="{66C04BBB-EA42-482A-B3AE-0C2EBA493962}"/>
              </a:ext>
            </a:extLst>
          </p:cNvPr>
          <p:cNvSpPr txBox="1">
            <a:spLocks/>
          </p:cNvSpPr>
          <p:nvPr/>
        </p:nvSpPr>
        <p:spPr>
          <a:xfrm>
            <a:off x="11879577" y="1997374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136592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sk_right">
            <a:extLst>
              <a:ext uri="{FF2B5EF4-FFF2-40B4-BE49-F238E27FC236}">
                <a16:creationId xmlns:a16="http://schemas.microsoft.com/office/drawing/2014/main" id="{51030EB7-4CB3-49DC-9B6D-A867F0AE2E37}"/>
              </a:ext>
            </a:extLst>
          </p:cNvPr>
          <p:cNvSpPr/>
          <p:nvPr/>
        </p:nvSpPr>
        <p:spPr>
          <a:xfrm>
            <a:off x="115489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AD4C9084-29B1-47FA-A95A-91E832570F87}"/>
              </a:ext>
            </a:extLst>
          </p:cNvPr>
          <p:cNvSpPr/>
          <p:nvPr/>
        </p:nvSpPr>
        <p:spPr>
          <a:xfrm>
            <a:off x="82837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424680D-1042-425F-A718-7BCE50603C33}"/>
              </a:ext>
            </a:extLst>
          </p:cNvPr>
          <p:cNvSpPr/>
          <p:nvPr/>
        </p:nvSpPr>
        <p:spPr>
          <a:xfrm>
            <a:off x="0" y="0"/>
            <a:ext cx="9772650" cy="51435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B71C5-BBE8-4A48-B856-242E5547FC9D}"/>
              </a:ext>
            </a:extLst>
          </p:cNvPr>
          <p:cNvSpPr/>
          <p:nvPr/>
        </p:nvSpPr>
        <p:spPr>
          <a:xfrm>
            <a:off x="97301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05D84E-E496-4638-9174-6A1BD79529A3}"/>
              </a:ext>
            </a:extLst>
          </p:cNvPr>
          <p:cNvGrpSpPr/>
          <p:nvPr/>
        </p:nvGrpSpPr>
        <p:grpSpPr>
          <a:xfrm>
            <a:off x="10218491" y="2993618"/>
            <a:ext cx="843788" cy="778391"/>
            <a:chOff x="4221704" y="1791782"/>
            <a:chExt cx="700593" cy="646294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446E1D5-43B6-4EFA-8F16-BD22477D1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4A63F1EF-9763-41EE-9136-71AE83963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D673306-432C-4628-831D-6BC0FE1A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C393ECCF-36A8-44B8-8088-362E33B0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6CBE1-D962-49E1-BC14-2C615CFB2EAC}"/>
              </a:ext>
            </a:extLst>
          </p:cNvPr>
          <p:cNvSpPr/>
          <p:nvPr/>
        </p:nvSpPr>
        <p:spPr>
          <a:xfrm>
            <a:off x="119004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DE459CF-7C58-4C8C-8E9B-509AD09FEE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371545" y="3027434"/>
            <a:ext cx="1055117" cy="726211"/>
            <a:chOff x="4740" y="1768"/>
            <a:chExt cx="725" cy="499"/>
          </a:xfrm>
          <a:noFill/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EA61055A-153B-4B4C-B54B-070774D6B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988A9A49-8E41-47A1-B669-9F230BB4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009B6E4-F851-47AE-977A-F8394383E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F3EB2E7-0544-4460-9A93-0AB28EFE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26374BD6-1DFB-4831-981D-D3084B7C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3117C157-8C92-4075-8560-BF4011EBF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802BB65C-8C45-499C-B23F-1FBF33537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5871524-3467-4293-858D-676B97071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" name="Title 8">
            <a:extLst>
              <a:ext uri="{FF2B5EF4-FFF2-40B4-BE49-F238E27FC236}">
                <a16:creationId xmlns:a16="http://schemas.microsoft.com/office/drawing/2014/main" id="{0C9EA85C-47D6-2B41-B158-5B5DD826158B}"/>
              </a:ext>
            </a:extLst>
          </p:cNvPr>
          <p:cNvSpPr txBox="1">
            <a:spLocks/>
          </p:cNvSpPr>
          <p:nvPr/>
        </p:nvSpPr>
        <p:spPr>
          <a:xfrm>
            <a:off x="1489504" y="1649783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 out of the way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innovation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Powerful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Patty McCord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Netflix Chief Talent Officer</a:t>
            </a: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0988C705-7F15-4253-90DC-7E313022DECA}"/>
              </a:ext>
            </a:extLst>
          </p:cNvPr>
          <p:cNvSpPr>
            <a:spLocks noEditPoints="1"/>
          </p:cNvSpPr>
          <p:nvPr/>
        </p:nvSpPr>
        <p:spPr bwMode="auto">
          <a:xfrm>
            <a:off x="640358" y="392461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3587CE-3ACE-4CA2-B237-705A1DC1AE60}"/>
              </a:ext>
            </a:extLst>
          </p:cNvPr>
          <p:cNvSpPr/>
          <p:nvPr/>
        </p:nvSpPr>
        <p:spPr>
          <a:xfrm>
            <a:off x="1482745" y="-76385"/>
            <a:ext cx="3465410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60EC902-ACF7-439F-A831-A93291A48542}"/>
              </a:ext>
            </a:extLst>
          </p:cNvPr>
          <p:cNvSpPr txBox="1">
            <a:spLocks/>
          </p:cNvSpPr>
          <p:nvPr/>
        </p:nvSpPr>
        <p:spPr>
          <a:xfrm>
            <a:off x="313924" y="-194266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54" name="Title 8">
            <a:extLst>
              <a:ext uri="{FF2B5EF4-FFF2-40B4-BE49-F238E27FC236}">
                <a16:creationId xmlns:a16="http://schemas.microsoft.com/office/drawing/2014/main" id="{F725E5AB-B972-488F-A53E-CD3A41CC1F25}"/>
              </a:ext>
            </a:extLst>
          </p:cNvPr>
          <p:cNvSpPr txBox="1">
            <a:spLocks/>
          </p:cNvSpPr>
          <p:nvPr/>
        </p:nvSpPr>
        <p:spPr>
          <a:xfrm>
            <a:off x="-272415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AD6405B-D1F2-40F6-9F5B-54ED5F0DCEAC}"/>
              </a:ext>
            </a:extLst>
          </p:cNvPr>
          <p:cNvSpPr/>
          <p:nvPr/>
        </p:nvSpPr>
        <p:spPr>
          <a:xfrm>
            <a:off x="-272415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111867-4E04-470D-B2F0-ACDE36D85C94}"/>
              </a:ext>
            </a:extLst>
          </p:cNvPr>
          <p:cNvSpPr/>
          <p:nvPr/>
        </p:nvSpPr>
        <p:spPr>
          <a:xfrm>
            <a:off x="-24171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1ED2ED-B20D-4FD7-9D96-0B85C7A38258}"/>
              </a:ext>
            </a:extLst>
          </p:cNvPr>
          <p:cNvGrpSpPr/>
          <p:nvPr/>
        </p:nvGrpSpPr>
        <p:grpSpPr>
          <a:xfrm>
            <a:off x="-1861580" y="2866205"/>
            <a:ext cx="712708" cy="849445"/>
            <a:chOff x="2897012" y="2317750"/>
            <a:chExt cx="581499" cy="693063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EE94F9F6-42C0-46E7-A450-5B398645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49131-62DD-412C-8787-0C188AC2F219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26BD64-3DD6-4477-ABD6-DB5F7B722F55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F5A6D185-8ADA-4A9F-95B7-AB95C8649E1B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CCC3C37-E8FA-4ACB-9450-6B0419A2F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3" name="Title 8">
            <a:extLst>
              <a:ext uri="{FF2B5EF4-FFF2-40B4-BE49-F238E27FC236}">
                <a16:creationId xmlns:a16="http://schemas.microsoft.com/office/drawing/2014/main" id="{AF032ECD-DB6B-4E7B-973A-DFBDBAFE07C8}"/>
              </a:ext>
            </a:extLst>
          </p:cNvPr>
          <p:cNvSpPr txBox="1">
            <a:spLocks/>
          </p:cNvSpPr>
          <p:nvPr/>
        </p:nvSpPr>
        <p:spPr>
          <a:xfrm>
            <a:off x="2240280" y="-669626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64" name="Title 8">
            <a:extLst>
              <a:ext uri="{FF2B5EF4-FFF2-40B4-BE49-F238E27FC236}">
                <a16:creationId xmlns:a16="http://schemas.microsoft.com/office/drawing/2014/main" id="{5E5C5C90-DCCA-4A38-B8C1-A959C2B1169D}"/>
              </a:ext>
            </a:extLst>
          </p:cNvPr>
          <p:cNvSpPr txBox="1">
            <a:spLocks/>
          </p:cNvSpPr>
          <p:nvPr/>
        </p:nvSpPr>
        <p:spPr>
          <a:xfrm>
            <a:off x="9547859" y="1997374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65" name="Title 8">
            <a:extLst>
              <a:ext uri="{FF2B5EF4-FFF2-40B4-BE49-F238E27FC236}">
                <a16:creationId xmlns:a16="http://schemas.microsoft.com/office/drawing/2014/main" id="{66C04BBB-EA42-482A-B3AE-0C2EBA493962}"/>
              </a:ext>
            </a:extLst>
          </p:cNvPr>
          <p:cNvSpPr txBox="1">
            <a:spLocks/>
          </p:cNvSpPr>
          <p:nvPr/>
        </p:nvSpPr>
        <p:spPr>
          <a:xfrm>
            <a:off x="11879577" y="1997374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AF176-5C78-C04F-9B42-035EDFA67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1218" y="1692881"/>
            <a:ext cx="1727405" cy="26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9" name="Title 8">
            <a:extLst>
              <a:ext uri="{FF2B5EF4-FFF2-40B4-BE49-F238E27FC236}">
                <a16:creationId xmlns:a16="http://schemas.microsoft.com/office/drawing/2014/main" id="{E86E55A1-B46B-4F67-B6D9-20E9F701F69D}"/>
              </a:ext>
            </a:extLst>
          </p:cNvPr>
          <p:cNvSpPr txBox="1">
            <a:spLocks/>
          </p:cNvSpPr>
          <p:nvPr/>
        </p:nvSpPr>
        <p:spPr>
          <a:xfrm>
            <a:off x="1489504" y="5763445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existing staff on cloud tech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Fund pathfinder teams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 prepared to pay more to keep the best people after training!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3731D-211A-4629-958F-2949847FA9A2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E2D6D9-947A-4E59-AB71-C5C51C8E59A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AFD00CD-11D8-4680-8E6F-A4C66DF97764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BE5F63-3FB0-4A31-B5C5-736E1EAC8458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 from Projects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Product Teams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Long term product ownership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Continuous delivery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and “run what you wrote”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Reduces tech-debt and lock-in 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164390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-9.87654E-7 L 0.0368 -9.87654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ave1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6" name="wave2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80585" y="2908139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7" name="Graphic 3">
            <a:extLst>
              <a:ext uri="{FF2B5EF4-FFF2-40B4-BE49-F238E27FC236}">
                <a16:creationId xmlns:a16="http://schemas.microsoft.com/office/drawing/2014/main" id="{5BA2C36C-9DA5-4453-A2B8-D8326A4145BD}"/>
              </a:ext>
            </a:extLst>
          </p:cNvPr>
          <p:cNvGrpSpPr/>
          <p:nvPr/>
        </p:nvGrpSpPr>
        <p:grpSpPr>
          <a:xfrm>
            <a:off x="3980094" y="4020131"/>
            <a:ext cx="84320" cy="250443"/>
            <a:chOff x="3185494" y="3543510"/>
            <a:chExt cx="345557" cy="1026357"/>
          </a:xfrm>
          <a:solidFill>
            <a:srgbClr val="606160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F190A4-B366-486F-9A01-722039557988}"/>
                </a:ext>
              </a:extLst>
            </p:cNvPr>
            <p:cNvSpPr/>
            <p:nvPr/>
          </p:nvSpPr>
          <p:spPr>
            <a:xfrm>
              <a:off x="3185494" y="3543510"/>
              <a:ext cx="5158" cy="5158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3530C1-3AC3-44D0-B993-5A97D2FE6F86}"/>
                </a:ext>
              </a:extLst>
            </p:cNvPr>
            <p:cNvSpPr/>
            <p:nvPr/>
          </p:nvSpPr>
          <p:spPr>
            <a:xfrm>
              <a:off x="3229849" y="3933423"/>
              <a:ext cx="211460" cy="629224"/>
            </a:xfrm>
            <a:custGeom>
              <a:avLst/>
              <a:gdLst>
                <a:gd name="connsiteX0" fmla="*/ 0 w 211460"/>
                <a:gd name="connsiteY0" fmla="*/ 0 h 629223"/>
                <a:gd name="connsiteX1" fmla="*/ 38682 w 211460"/>
                <a:gd name="connsiteY1" fmla="*/ 630255 h 629223"/>
                <a:gd name="connsiteX2" fmla="*/ 129971 w 211460"/>
                <a:gd name="connsiteY2" fmla="*/ 630255 h 629223"/>
                <a:gd name="connsiteX3" fmla="*/ 216102 w 211460"/>
                <a:gd name="connsiteY3" fmla="*/ 630255 h 6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60" h="629223">
                  <a:moveTo>
                    <a:pt x="0" y="0"/>
                  </a:moveTo>
                  <a:lnTo>
                    <a:pt x="38682" y="630255"/>
                  </a:lnTo>
                  <a:lnTo>
                    <a:pt x="129971" y="630255"/>
                  </a:lnTo>
                  <a:lnTo>
                    <a:pt x="216102" y="630255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AAF2EF-1DCB-4768-8C07-D5A1EA623EF8}"/>
                </a:ext>
              </a:extLst>
            </p:cNvPr>
            <p:cNvSpPr/>
            <p:nvPr/>
          </p:nvSpPr>
          <p:spPr>
            <a:xfrm>
              <a:off x="3372198" y="4177376"/>
              <a:ext cx="5158" cy="381660"/>
            </a:xfrm>
            <a:custGeom>
              <a:avLst/>
              <a:gdLst>
                <a:gd name="connsiteX0" fmla="*/ 0 w 0"/>
                <a:gd name="connsiteY0" fmla="*/ 0 h 381660"/>
                <a:gd name="connsiteX1" fmla="*/ 0 w 0"/>
                <a:gd name="connsiteY1" fmla="*/ 386302 h 38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660">
                  <a:moveTo>
                    <a:pt x="0" y="0"/>
                  </a:moveTo>
                  <a:lnTo>
                    <a:pt x="0" y="386302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A3EDAC-CB78-46F5-9103-03C8E3552210}"/>
                </a:ext>
              </a:extLst>
            </p:cNvPr>
            <p:cNvSpPr/>
            <p:nvPr/>
          </p:nvSpPr>
          <p:spPr>
            <a:xfrm>
              <a:off x="3270594" y="4502819"/>
              <a:ext cx="180515" cy="5158"/>
            </a:xfrm>
            <a:custGeom>
              <a:avLst/>
              <a:gdLst>
                <a:gd name="connsiteX0" fmla="*/ 0 w 180514"/>
                <a:gd name="connsiteY0" fmla="*/ 0 h 0"/>
                <a:gd name="connsiteX1" fmla="*/ 182578 w 18051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4">
                  <a:moveTo>
                    <a:pt x="0" y="0"/>
                  </a:moveTo>
                  <a:lnTo>
                    <a:pt x="182578" y="0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71FC74-4AF9-4B7D-AF70-FA718C22F386}"/>
                </a:ext>
              </a:extLst>
            </p:cNvPr>
            <p:cNvSpPr/>
            <p:nvPr/>
          </p:nvSpPr>
          <p:spPr>
            <a:xfrm>
              <a:off x="3250479" y="3547636"/>
              <a:ext cx="201145" cy="201145"/>
            </a:xfrm>
            <a:custGeom>
              <a:avLst/>
              <a:gdLst>
                <a:gd name="connsiteX0" fmla="*/ 0 w 201145"/>
                <a:gd name="connsiteY0" fmla="*/ 101604 h 201145"/>
                <a:gd name="connsiteX1" fmla="*/ 101604 w 201145"/>
                <a:gd name="connsiteY1" fmla="*/ 0 h 201145"/>
                <a:gd name="connsiteX2" fmla="*/ 203208 w 201145"/>
                <a:gd name="connsiteY2" fmla="*/ 101604 h 201145"/>
                <a:gd name="connsiteX3" fmla="*/ 101604 w 201145"/>
                <a:gd name="connsiteY3" fmla="*/ 203208 h 201145"/>
                <a:gd name="connsiteX4" fmla="*/ 0 w 201145"/>
                <a:gd name="connsiteY4" fmla="*/ 101604 h 201145"/>
                <a:gd name="connsiteX5" fmla="*/ 0 w 201145"/>
                <a:gd name="connsiteY5" fmla="*/ 101604 h 20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45" h="201145">
                  <a:moveTo>
                    <a:pt x="0" y="101604"/>
                  </a:moveTo>
                  <a:cubicBezTo>
                    <a:pt x="0" y="45387"/>
                    <a:pt x="45387" y="0"/>
                    <a:pt x="101604" y="0"/>
                  </a:cubicBezTo>
                  <a:cubicBezTo>
                    <a:pt x="157822" y="0"/>
                    <a:pt x="203208" y="45387"/>
                    <a:pt x="203208" y="101604"/>
                  </a:cubicBezTo>
                  <a:cubicBezTo>
                    <a:pt x="203208" y="157822"/>
                    <a:pt x="157822" y="203208"/>
                    <a:pt x="101604" y="203208"/>
                  </a:cubicBezTo>
                  <a:cubicBezTo>
                    <a:pt x="45387" y="203208"/>
                    <a:pt x="0" y="157822"/>
                    <a:pt x="0" y="101604"/>
                  </a:cubicBezTo>
                  <a:lnTo>
                    <a:pt x="0" y="101604"/>
                  </a:lnTo>
                  <a:close/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2C2BDF-66C1-421E-870C-E30B25D2F8D0}"/>
                </a:ext>
              </a:extLst>
            </p:cNvPr>
            <p:cNvSpPr/>
            <p:nvPr/>
          </p:nvSpPr>
          <p:spPr>
            <a:xfrm>
              <a:off x="3445951" y="3933423"/>
              <a:ext cx="46418" cy="629224"/>
            </a:xfrm>
            <a:custGeom>
              <a:avLst/>
              <a:gdLst>
                <a:gd name="connsiteX0" fmla="*/ 0 w 46418"/>
                <a:gd name="connsiteY0" fmla="*/ 630255 h 629223"/>
                <a:gd name="connsiteX1" fmla="*/ 47965 w 46418"/>
                <a:gd name="connsiteY1" fmla="*/ 0 h 6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18" h="629223">
                  <a:moveTo>
                    <a:pt x="0" y="630255"/>
                  </a:moveTo>
                  <a:lnTo>
                    <a:pt x="47965" y="0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23409A-59EB-4EAA-B943-E7AAD5004E0C}"/>
                </a:ext>
              </a:extLst>
            </p:cNvPr>
            <p:cNvSpPr/>
            <p:nvPr/>
          </p:nvSpPr>
          <p:spPr>
            <a:xfrm>
              <a:off x="3189620" y="3742592"/>
              <a:ext cx="330084" cy="391976"/>
            </a:xfrm>
            <a:custGeom>
              <a:avLst/>
              <a:gdLst>
                <a:gd name="connsiteX0" fmla="*/ 170200 w 330084"/>
                <a:gd name="connsiteY0" fmla="*/ 0 h 391975"/>
                <a:gd name="connsiteX1" fmla="*/ 333695 w 330084"/>
                <a:gd name="connsiteY1" fmla="*/ 191862 h 391975"/>
                <a:gd name="connsiteX2" fmla="*/ 334726 w 330084"/>
                <a:gd name="connsiteY2" fmla="*/ 330085 h 391975"/>
                <a:gd name="connsiteX3" fmla="*/ 326474 w 330084"/>
                <a:gd name="connsiteY3" fmla="*/ 341947 h 391975"/>
                <a:gd name="connsiteX4" fmla="*/ 162979 w 330084"/>
                <a:gd name="connsiteY4" fmla="*/ 394554 h 391975"/>
                <a:gd name="connsiteX5" fmla="*/ 13925 w 330084"/>
                <a:gd name="connsiteY5" fmla="*/ 341947 h 391975"/>
                <a:gd name="connsiteX6" fmla="*/ 0 w 330084"/>
                <a:gd name="connsiteY6" fmla="*/ 193409 h 391975"/>
                <a:gd name="connsiteX7" fmla="*/ 163495 w 330084"/>
                <a:gd name="connsiteY7" fmla="*/ 1547 h 39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084" h="391975">
                  <a:moveTo>
                    <a:pt x="170200" y="0"/>
                  </a:moveTo>
                  <a:cubicBezTo>
                    <a:pt x="258910" y="0"/>
                    <a:pt x="333695" y="86131"/>
                    <a:pt x="333695" y="191862"/>
                  </a:cubicBezTo>
                  <a:cubicBezTo>
                    <a:pt x="333695" y="201661"/>
                    <a:pt x="334726" y="316159"/>
                    <a:pt x="334726" y="330085"/>
                  </a:cubicBezTo>
                  <a:lnTo>
                    <a:pt x="326474" y="341947"/>
                  </a:lnTo>
                  <a:cubicBezTo>
                    <a:pt x="280056" y="375471"/>
                    <a:pt x="223838" y="394554"/>
                    <a:pt x="162979" y="394554"/>
                  </a:cubicBezTo>
                  <a:cubicBezTo>
                    <a:pt x="102120" y="394554"/>
                    <a:pt x="60344" y="375471"/>
                    <a:pt x="13925" y="341947"/>
                  </a:cubicBezTo>
                  <a:cubicBezTo>
                    <a:pt x="13925" y="327506"/>
                    <a:pt x="0" y="203208"/>
                    <a:pt x="0" y="193409"/>
                  </a:cubicBezTo>
                  <a:cubicBezTo>
                    <a:pt x="0" y="88195"/>
                    <a:pt x="74785" y="1547"/>
                    <a:pt x="163495" y="1547"/>
                  </a:cubicBez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E00CD21-380D-418B-841B-F04B84E44A61}"/>
              </a:ext>
            </a:extLst>
          </p:cNvPr>
          <p:cNvSpPr/>
          <p:nvPr/>
        </p:nvSpPr>
        <p:spPr>
          <a:xfrm>
            <a:off x="5303468" y="4044950"/>
            <a:ext cx="2074754" cy="577359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9" name="Freeform 128">
            <a:extLst>
              <a:ext uri="{FF2B5EF4-FFF2-40B4-BE49-F238E27FC236}">
                <a16:creationId xmlns:a16="http://schemas.microsoft.com/office/drawing/2014/main" id="{66F3FC99-8ABD-42A1-B345-679837E5CD1B}"/>
              </a:ext>
            </a:extLst>
          </p:cNvPr>
          <p:cNvSpPr>
            <a:spLocks noChangeAspect="1"/>
          </p:cNvSpPr>
          <p:nvPr/>
        </p:nvSpPr>
        <p:spPr bwMode="white">
          <a:xfrm>
            <a:off x="6391796" y="3156863"/>
            <a:ext cx="505806" cy="27941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1D6CF82-2C4E-4FC7-A7FC-F1FDA5B5C6B9}"/>
              </a:ext>
            </a:extLst>
          </p:cNvPr>
          <p:cNvSpPr/>
          <p:nvPr/>
        </p:nvSpPr>
        <p:spPr>
          <a:xfrm>
            <a:off x="5661154" y="3317394"/>
            <a:ext cx="9525" cy="9525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noFill/>
          <a:ln w="1485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20505952-3B6C-4FA6-84F9-E2B5F8B6B311}"/>
              </a:ext>
            </a:extLst>
          </p:cNvPr>
          <p:cNvGrpSpPr/>
          <p:nvPr/>
        </p:nvGrpSpPr>
        <p:grpSpPr>
          <a:xfrm>
            <a:off x="5342994" y="3276649"/>
            <a:ext cx="1181181" cy="1080655"/>
            <a:chOff x="5342994" y="3276649"/>
            <a:chExt cx="1181181" cy="108065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3AB310-3859-4A0F-87E9-CD42DDCFFFF1}"/>
                </a:ext>
              </a:extLst>
            </p:cNvPr>
            <p:cNvSpPr/>
            <p:nvPr/>
          </p:nvSpPr>
          <p:spPr>
            <a:xfrm rot="3082093">
              <a:off x="5393257" y="3226386"/>
              <a:ext cx="1080655" cy="1181181"/>
            </a:xfrm>
            <a:custGeom>
              <a:avLst/>
              <a:gdLst>
                <a:gd name="connsiteX0" fmla="*/ 318135 w 819150"/>
                <a:gd name="connsiteY0" fmla="*/ 707029 h 895350"/>
                <a:gd name="connsiteX1" fmla="*/ 566738 w 819150"/>
                <a:gd name="connsiteY1" fmla="*/ 442234 h 895350"/>
                <a:gd name="connsiteX2" fmla="*/ 749618 w 819150"/>
                <a:gd name="connsiteY2" fmla="*/ 860382 h 895350"/>
                <a:gd name="connsiteX3" fmla="*/ 783908 w 819150"/>
                <a:gd name="connsiteY3" fmla="*/ 787992 h 895350"/>
                <a:gd name="connsiteX4" fmla="*/ 681990 w 819150"/>
                <a:gd name="connsiteY4" fmla="*/ 296502 h 895350"/>
                <a:gd name="connsiteX5" fmla="*/ 827723 w 819150"/>
                <a:gd name="connsiteY5" fmla="*/ 49804 h 895350"/>
                <a:gd name="connsiteX6" fmla="*/ 811530 w 819150"/>
                <a:gd name="connsiteY6" fmla="*/ 8847 h 895350"/>
                <a:gd name="connsiteX7" fmla="*/ 811530 w 819150"/>
                <a:gd name="connsiteY7" fmla="*/ 8847 h 895350"/>
                <a:gd name="connsiteX8" fmla="*/ 811530 w 819150"/>
                <a:gd name="connsiteY8" fmla="*/ 8847 h 895350"/>
                <a:gd name="connsiteX9" fmla="*/ 767715 w 819150"/>
                <a:gd name="connsiteY9" fmla="*/ 3132 h 895350"/>
                <a:gd name="connsiteX10" fmla="*/ 562928 w 819150"/>
                <a:gd name="connsiteY10" fmla="*/ 203157 h 895350"/>
                <a:gd name="connsiteX11" fmla="*/ 61913 w 819150"/>
                <a:gd name="connsiteY11" fmla="*/ 220302 h 895350"/>
                <a:gd name="connsiteX12" fmla="*/ 0 w 819150"/>
                <a:gd name="connsiteY12" fmla="*/ 270784 h 895350"/>
                <a:gd name="connsiteX13" fmla="*/ 449580 w 819150"/>
                <a:gd name="connsiteY13" fmla="*/ 349842 h 895350"/>
                <a:gd name="connsiteX14" fmla="*/ 251460 w 819150"/>
                <a:gd name="connsiteY14" fmla="*/ 654642 h 895350"/>
                <a:gd name="connsiteX15" fmla="*/ 85725 w 819150"/>
                <a:gd name="connsiteY15" fmla="*/ 674644 h 895350"/>
                <a:gd name="connsiteX16" fmla="*/ 66675 w 819150"/>
                <a:gd name="connsiteY16" fmla="*/ 698457 h 895350"/>
                <a:gd name="connsiteX17" fmla="*/ 84773 w 819150"/>
                <a:gd name="connsiteY17" fmla="*/ 715602 h 895350"/>
                <a:gd name="connsiteX18" fmla="*/ 190500 w 819150"/>
                <a:gd name="connsiteY18" fmla="*/ 750844 h 895350"/>
                <a:gd name="connsiteX19" fmla="*/ 216218 w 819150"/>
                <a:gd name="connsiteY19" fmla="*/ 767989 h 895350"/>
                <a:gd name="connsiteX20" fmla="*/ 238125 w 819150"/>
                <a:gd name="connsiteY20" fmla="*/ 788944 h 895350"/>
                <a:gd name="connsiteX21" fmla="*/ 298133 w 819150"/>
                <a:gd name="connsiteY21" fmla="*/ 884194 h 895350"/>
                <a:gd name="connsiteX22" fmla="*/ 319088 w 819150"/>
                <a:gd name="connsiteY22" fmla="*/ 897529 h 895350"/>
                <a:gd name="connsiteX23" fmla="*/ 338138 w 819150"/>
                <a:gd name="connsiteY23" fmla="*/ 873717 h 895350"/>
                <a:gd name="connsiteX24" fmla="*/ 318135 w 819150"/>
                <a:gd name="connsiteY24" fmla="*/ 707029 h 895350"/>
                <a:gd name="connsiteX25" fmla="*/ 318135 w 819150"/>
                <a:gd name="connsiteY25" fmla="*/ 70702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19150" h="895350">
                  <a:moveTo>
                    <a:pt x="318135" y="707029"/>
                  </a:moveTo>
                  <a:cubicBezTo>
                    <a:pt x="441960" y="589872"/>
                    <a:pt x="566738" y="442234"/>
                    <a:pt x="566738" y="442234"/>
                  </a:cubicBezTo>
                  <a:cubicBezTo>
                    <a:pt x="749618" y="860382"/>
                    <a:pt x="749618" y="860382"/>
                    <a:pt x="749618" y="860382"/>
                  </a:cubicBezTo>
                  <a:cubicBezTo>
                    <a:pt x="783908" y="787992"/>
                    <a:pt x="783908" y="787992"/>
                    <a:pt x="783908" y="787992"/>
                  </a:cubicBezTo>
                  <a:cubicBezTo>
                    <a:pt x="681990" y="296502"/>
                    <a:pt x="681990" y="296502"/>
                    <a:pt x="681990" y="296502"/>
                  </a:cubicBezTo>
                  <a:cubicBezTo>
                    <a:pt x="808673" y="118384"/>
                    <a:pt x="827723" y="49804"/>
                    <a:pt x="827723" y="49804"/>
                  </a:cubicBezTo>
                  <a:cubicBezTo>
                    <a:pt x="831533" y="24087"/>
                    <a:pt x="811530" y="8847"/>
                    <a:pt x="811530" y="8847"/>
                  </a:cubicBezTo>
                  <a:lnTo>
                    <a:pt x="811530" y="8847"/>
                  </a:lnTo>
                  <a:lnTo>
                    <a:pt x="811530" y="8847"/>
                  </a:lnTo>
                  <a:cubicBezTo>
                    <a:pt x="811530" y="8847"/>
                    <a:pt x="791528" y="-6393"/>
                    <a:pt x="767715" y="3132"/>
                  </a:cubicBezTo>
                  <a:cubicBezTo>
                    <a:pt x="767715" y="3132"/>
                    <a:pt x="705803" y="37422"/>
                    <a:pt x="562928" y="203157"/>
                  </a:cubicBezTo>
                  <a:cubicBezTo>
                    <a:pt x="61913" y="220302"/>
                    <a:pt x="61913" y="220302"/>
                    <a:pt x="61913" y="220302"/>
                  </a:cubicBezTo>
                  <a:cubicBezTo>
                    <a:pt x="0" y="270784"/>
                    <a:pt x="0" y="270784"/>
                    <a:pt x="0" y="270784"/>
                  </a:cubicBezTo>
                  <a:cubicBezTo>
                    <a:pt x="449580" y="349842"/>
                    <a:pt x="449580" y="349842"/>
                    <a:pt x="449580" y="349842"/>
                  </a:cubicBezTo>
                  <a:cubicBezTo>
                    <a:pt x="449580" y="349842"/>
                    <a:pt x="335280" y="507004"/>
                    <a:pt x="251460" y="654642"/>
                  </a:cubicBezTo>
                  <a:cubicBezTo>
                    <a:pt x="251460" y="654642"/>
                    <a:pt x="90488" y="665119"/>
                    <a:pt x="85725" y="674644"/>
                  </a:cubicBezTo>
                  <a:cubicBezTo>
                    <a:pt x="66675" y="698457"/>
                    <a:pt x="66675" y="698457"/>
                    <a:pt x="66675" y="698457"/>
                  </a:cubicBezTo>
                  <a:cubicBezTo>
                    <a:pt x="66675" y="698457"/>
                    <a:pt x="69533" y="707029"/>
                    <a:pt x="84773" y="715602"/>
                  </a:cubicBezTo>
                  <a:cubicBezTo>
                    <a:pt x="190500" y="750844"/>
                    <a:pt x="190500" y="750844"/>
                    <a:pt x="190500" y="750844"/>
                  </a:cubicBezTo>
                  <a:cubicBezTo>
                    <a:pt x="190500" y="750844"/>
                    <a:pt x="209550" y="759417"/>
                    <a:pt x="216218" y="767989"/>
                  </a:cubicBezTo>
                  <a:cubicBezTo>
                    <a:pt x="225743" y="771799"/>
                    <a:pt x="238125" y="788944"/>
                    <a:pt x="238125" y="788944"/>
                  </a:cubicBezTo>
                  <a:cubicBezTo>
                    <a:pt x="298133" y="884194"/>
                    <a:pt x="298133" y="884194"/>
                    <a:pt x="298133" y="884194"/>
                  </a:cubicBezTo>
                  <a:cubicBezTo>
                    <a:pt x="310515" y="896577"/>
                    <a:pt x="319088" y="897529"/>
                    <a:pt x="319088" y="897529"/>
                  </a:cubicBezTo>
                  <a:cubicBezTo>
                    <a:pt x="338138" y="873717"/>
                    <a:pt x="338138" y="873717"/>
                    <a:pt x="338138" y="873717"/>
                  </a:cubicBezTo>
                  <a:cubicBezTo>
                    <a:pt x="346710" y="867049"/>
                    <a:pt x="318135" y="707029"/>
                    <a:pt x="318135" y="707029"/>
                  </a:cubicBezTo>
                  <a:lnTo>
                    <a:pt x="318135" y="707029"/>
                  </a:lnTo>
                  <a:close/>
                </a:path>
              </a:pathLst>
            </a:custGeom>
            <a:solidFill>
              <a:srgbClr val="545454"/>
            </a:solidFill>
            <a:ln w="14839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58" name="Group 957">
              <a:extLst>
                <a:ext uri="{FF2B5EF4-FFF2-40B4-BE49-F238E27FC236}">
                  <a16:creationId xmlns:a16="http://schemas.microsoft.com/office/drawing/2014/main" id="{97B11486-7473-4E2C-8D54-4CD91A57603A}"/>
                </a:ext>
              </a:extLst>
            </p:cNvPr>
            <p:cNvGrpSpPr/>
            <p:nvPr/>
          </p:nvGrpSpPr>
          <p:grpSpPr>
            <a:xfrm>
              <a:off x="5751333" y="3846328"/>
              <a:ext cx="756813" cy="53160"/>
              <a:chOff x="5758476" y="3846328"/>
              <a:chExt cx="756813" cy="53160"/>
            </a:xfrm>
          </p:grpSpPr>
          <p:sp>
            <p:nvSpPr>
              <p:cNvPr id="955" name="Rectangle: Rounded Corners 954">
                <a:extLst>
                  <a:ext uri="{FF2B5EF4-FFF2-40B4-BE49-F238E27FC236}">
                    <a16:creationId xmlns:a16="http://schemas.microsoft.com/office/drawing/2014/main" id="{92F3EB40-BD91-4CC1-92FF-5DFEBAE6B9F0}"/>
                  </a:ext>
                </a:extLst>
              </p:cNvPr>
              <p:cNvSpPr/>
              <p:nvPr/>
            </p:nvSpPr>
            <p:spPr>
              <a:xfrm>
                <a:off x="58757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3DF895C-672D-4550-B539-715F8A42FAB4}"/>
                  </a:ext>
                </a:extLst>
              </p:cNvPr>
              <p:cNvSpPr/>
              <p:nvPr/>
            </p:nvSpPr>
            <p:spPr>
              <a:xfrm>
                <a:off x="599302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845D592D-4748-42D7-93E7-2D3451DF6B73}"/>
                  </a:ext>
                </a:extLst>
              </p:cNvPr>
              <p:cNvSpPr/>
              <p:nvPr/>
            </p:nvSpPr>
            <p:spPr>
              <a:xfrm>
                <a:off x="611030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B69F4E2B-3CAD-4849-A49C-C1A923BB8799}"/>
                  </a:ext>
                </a:extLst>
              </p:cNvPr>
              <p:cNvSpPr/>
              <p:nvPr/>
            </p:nvSpPr>
            <p:spPr>
              <a:xfrm>
                <a:off x="62275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422AE9CB-DFF7-4EBE-8763-AB7C3389B094}"/>
                  </a:ext>
                </a:extLst>
              </p:cNvPr>
              <p:cNvSpPr/>
              <p:nvPr/>
            </p:nvSpPr>
            <p:spPr>
              <a:xfrm>
                <a:off x="63448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6E4662D-AC8E-4857-AB7D-D66A859423ED}"/>
                  </a:ext>
                </a:extLst>
              </p:cNvPr>
              <p:cNvSpPr/>
              <p:nvPr/>
            </p:nvSpPr>
            <p:spPr>
              <a:xfrm>
                <a:off x="6462127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DAE5420E-5CC9-4E03-9213-8F23748734FC}"/>
                  </a:ext>
                </a:extLst>
              </p:cNvPr>
              <p:cNvSpPr/>
              <p:nvPr/>
            </p:nvSpPr>
            <p:spPr>
              <a:xfrm>
                <a:off x="57584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E57F242A-3643-47B3-ADAC-C67CFB38D0A0}"/>
              </a:ext>
            </a:extLst>
          </p:cNvPr>
          <p:cNvGrpSpPr/>
          <p:nvPr/>
        </p:nvGrpSpPr>
        <p:grpSpPr>
          <a:xfrm>
            <a:off x="6559362" y="3512657"/>
            <a:ext cx="556246" cy="1076011"/>
            <a:chOff x="6559362" y="3512657"/>
            <a:chExt cx="556246" cy="1076011"/>
          </a:xfrm>
        </p:grpSpPr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6C77BD6-6621-4793-AB43-1D0A5D798FCC}"/>
                </a:ext>
              </a:extLst>
            </p:cNvPr>
            <p:cNvSpPr/>
            <p:nvPr/>
          </p:nvSpPr>
          <p:spPr>
            <a:xfrm>
              <a:off x="6710363" y="3952873"/>
              <a:ext cx="405245" cy="635795"/>
            </a:xfrm>
            <a:custGeom>
              <a:avLst/>
              <a:gdLst>
                <a:gd name="connsiteX0" fmla="*/ 64294 w 266700"/>
                <a:gd name="connsiteY0" fmla="*/ 9525 h 545306"/>
                <a:gd name="connsiteX1" fmla="*/ 145256 w 266700"/>
                <a:gd name="connsiteY1" fmla="*/ 0 h 545306"/>
                <a:gd name="connsiteX2" fmla="*/ 261938 w 266700"/>
                <a:gd name="connsiteY2" fmla="*/ 71438 h 545306"/>
                <a:gd name="connsiteX3" fmla="*/ 266700 w 266700"/>
                <a:gd name="connsiteY3" fmla="*/ 545306 h 545306"/>
                <a:gd name="connsiteX4" fmla="*/ 0 w 266700"/>
                <a:gd name="connsiteY4" fmla="*/ 542925 h 545306"/>
                <a:gd name="connsiteX5" fmla="*/ 64294 w 266700"/>
                <a:gd name="connsiteY5" fmla="*/ 9525 h 545306"/>
                <a:gd name="connsiteX0" fmla="*/ 64294 w 265105"/>
                <a:gd name="connsiteY0" fmla="*/ 9525 h 542925"/>
                <a:gd name="connsiteX1" fmla="*/ 145256 w 265105"/>
                <a:gd name="connsiteY1" fmla="*/ 0 h 542925"/>
                <a:gd name="connsiteX2" fmla="*/ 261938 w 265105"/>
                <a:gd name="connsiteY2" fmla="*/ 71438 h 542925"/>
                <a:gd name="connsiteX3" fmla="*/ 265105 w 265105"/>
                <a:gd name="connsiteY3" fmla="*/ 463871 h 542925"/>
                <a:gd name="connsiteX4" fmla="*/ 0 w 265105"/>
                <a:gd name="connsiteY4" fmla="*/ 542925 h 542925"/>
                <a:gd name="connsiteX5" fmla="*/ 64294 w 265105"/>
                <a:gd name="connsiteY5" fmla="*/ 9525 h 542925"/>
                <a:gd name="connsiteX0" fmla="*/ 64294 w 265105"/>
                <a:gd name="connsiteY0" fmla="*/ 9525 h 542925"/>
                <a:gd name="connsiteX1" fmla="*/ 145256 w 265105"/>
                <a:gd name="connsiteY1" fmla="*/ 0 h 542925"/>
                <a:gd name="connsiteX2" fmla="*/ 261938 w 265105"/>
                <a:gd name="connsiteY2" fmla="*/ 71438 h 542925"/>
                <a:gd name="connsiteX3" fmla="*/ 265105 w 265105"/>
                <a:gd name="connsiteY3" fmla="*/ 463871 h 542925"/>
                <a:gd name="connsiteX4" fmla="*/ 0 w 265105"/>
                <a:gd name="connsiteY4" fmla="*/ 542925 h 542925"/>
                <a:gd name="connsiteX5" fmla="*/ 64294 w 265105"/>
                <a:gd name="connsiteY5" fmla="*/ 9525 h 542925"/>
                <a:gd name="connsiteX0" fmla="*/ 64294 w 265105"/>
                <a:gd name="connsiteY0" fmla="*/ 9525 h 583821"/>
                <a:gd name="connsiteX1" fmla="*/ 145256 w 265105"/>
                <a:gd name="connsiteY1" fmla="*/ 0 h 583821"/>
                <a:gd name="connsiteX2" fmla="*/ 261938 w 265105"/>
                <a:gd name="connsiteY2" fmla="*/ 71438 h 583821"/>
                <a:gd name="connsiteX3" fmla="*/ 265105 w 265105"/>
                <a:gd name="connsiteY3" fmla="*/ 463871 h 583821"/>
                <a:gd name="connsiteX4" fmla="*/ 100512 w 265105"/>
                <a:gd name="connsiteY4" fmla="*/ 543580 h 583821"/>
                <a:gd name="connsiteX5" fmla="*/ 0 w 265105"/>
                <a:gd name="connsiteY5" fmla="*/ 542925 h 583821"/>
                <a:gd name="connsiteX6" fmla="*/ 64294 w 265105"/>
                <a:gd name="connsiteY6" fmla="*/ 9525 h 583821"/>
                <a:gd name="connsiteX0" fmla="*/ 64294 w 265105"/>
                <a:gd name="connsiteY0" fmla="*/ 9525 h 580455"/>
                <a:gd name="connsiteX1" fmla="*/ 145256 w 265105"/>
                <a:gd name="connsiteY1" fmla="*/ 0 h 580455"/>
                <a:gd name="connsiteX2" fmla="*/ 261938 w 265105"/>
                <a:gd name="connsiteY2" fmla="*/ 71438 h 580455"/>
                <a:gd name="connsiteX3" fmla="*/ 265105 w 265105"/>
                <a:gd name="connsiteY3" fmla="*/ 463871 h 580455"/>
                <a:gd name="connsiteX4" fmla="*/ 100512 w 265105"/>
                <a:gd name="connsiteY4" fmla="*/ 543580 h 580455"/>
                <a:gd name="connsiteX5" fmla="*/ 0 w 265105"/>
                <a:gd name="connsiteY5" fmla="*/ 542925 h 580455"/>
                <a:gd name="connsiteX6" fmla="*/ 64294 w 265105"/>
                <a:gd name="connsiteY6" fmla="*/ 9525 h 580455"/>
                <a:gd name="connsiteX0" fmla="*/ 64294 w 265105"/>
                <a:gd name="connsiteY0" fmla="*/ 9525 h 543580"/>
                <a:gd name="connsiteX1" fmla="*/ 145256 w 265105"/>
                <a:gd name="connsiteY1" fmla="*/ 0 h 543580"/>
                <a:gd name="connsiteX2" fmla="*/ 261938 w 265105"/>
                <a:gd name="connsiteY2" fmla="*/ 71438 h 543580"/>
                <a:gd name="connsiteX3" fmla="*/ 265105 w 265105"/>
                <a:gd name="connsiteY3" fmla="*/ 463871 h 543580"/>
                <a:gd name="connsiteX4" fmla="*/ 100512 w 265105"/>
                <a:gd name="connsiteY4" fmla="*/ 543580 h 543580"/>
                <a:gd name="connsiteX5" fmla="*/ 0 w 265105"/>
                <a:gd name="connsiteY5" fmla="*/ 542925 h 543580"/>
                <a:gd name="connsiteX6" fmla="*/ 64294 w 265105"/>
                <a:gd name="connsiteY6" fmla="*/ 9525 h 543580"/>
                <a:gd name="connsiteX0" fmla="*/ 64294 w 265105"/>
                <a:gd name="connsiteY0" fmla="*/ 9525 h 543580"/>
                <a:gd name="connsiteX1" fmla="*/ 145256 w 265105"/>
                <a:gd name="connsiteY1" fmla="*/ 0 h 543580"/>
                <a:gd name="connsiteX2" fmla="*/ 230029 w 265105"/>
                <a:gd name="connsiteY2" fmla="*/ 95868 h 543580"/>
                <a:gd name="connsiteX3" fmla="*/ 265105 w 265105"/>
                <a:gd name="connsiteY3" fmla="*/ 463871 h 543580"/>
                <a:gd name="connsiteX4" fmla="*/ 100512 w 265105"/>
                <a:gd name="connsiteY4" fmla="*/ 543580 h 543580"/>
                <a:gd name="connsiteX5" fmla="*/ 0 w 265105"/>
                <a:gd name="connsiteY5" fmla="*/ 542925 h 543580"/>
                <a:gd name="connsiteX6" fmla="*/ 64294 w 265105"/>
                <a:gd name="connsiteY6" fmla="*/ 9525 h 543580"/>
                <a:gd name="connsiteX0" fmla="*/ 64294 w 271513"/>
                <a:gd name="connsiteY0" fmla="*/ 9525 h 543580"/>
                <a:gd name="connsiteX1" fmla="*/ 145256 w 271513"/>
                <a:gd name="connsiteY1" fmla="*/ 0 h 543580"/>
                <a:gd name="connsiteX2" fmla="*/ 230029 w 271513"/>
                <a:gd name="connsiteY2" fmla="*/ 95868 h 543580"/>
                <a:gd name="connsiteX3" fmla="*/ 265105 w 271513"/>
                <a:gd name="connsiteY3" fmla="*/ 463871 h 543580"/>
                <a:gd name="connsiteX4" fmla="*/ 100512 w 271513"/>
                <a:gd name="connsiteY4" fmla="*/ 543580 h 543580"/>
                <a:gd name="connsiteX5" fmla="*/ 0 w 271513"/>
                <a:gd name="connsiteY5" fmla="*/ 542925 h 543580"/>
                <a:gd name="connsiteX6" fmla="*/ 64294 w 271513"/>
                <a:gd name="connsiteY6" fmla="*/ 9525 h 5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513" h="543580">
                  <a:moveTo>
                    <a:pt x="64294" y="9525"/>
                  </a:moveTo>
                  <a:lnTo>
                    <a:pt x="145256" y="0"/>
                  </a:lnTo>
                  <a:lnTo>
                    <a:pt x="230029" y="95868"/>
                  </a:lnTo>
                  <a:cubicBezTo>
                    <a:pt x="295433" y="247716"/>
                    <a:pt x="263518" y="305915"/>
                    <a:pt x="265105" y="463871"/>
                  </a:cubicBezTo>
                  <a:cubicBezTo>
                    <a:pt x="240062" y="538150"/>
                    <a:pt x="144696" y="530404"/>
                    <a:pt x="100512" y="543580"/>
                  </a:cubicBezTo>
                  <a:lnTo>
                    <a:pt x="0" y="542925"/>
                  </a:lnTo>
                  <a:lnTo>
                    <a:pt x="64294" y="9525"/>
                  </a:lnTo>
                  <a:close/>
                </a:path>
              </a:pathLst>
            </a:custGeom>
            <a:solidFill>
              <a:srgbClr val="6263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9E4CA2AF-E41B-426C-8A11-CD910757A74F}"/>
                </a:ext>
              </a:extLst>
            </p:cNvPr>
            <p:cNvSpPr/>
            <p:nvPr/>
          </p:nvSpPr>
          <p:spPr>
            <a:xfrm>
              <a:off x="6565501" y="3949755"/>
              <a:ext cx="257175" cy="633412"/>
            </a:xfrm>
            <a:custGeom>
              <a:avLst/>
              <a:gdLst>
                <a:gd name="connsiteX0" fmla="*/ 257175 w 257175"/>
                <a:gd name="connsiteY0" fmla="*/ 4762 h 633412"/>
                <a:gd name="connsiteX1" fmla="*/ 185738 w 257175"/>
                <a:gd name="connsiteY1" fmla="*/ 633412 h 633412"/>
                <a:gd name="connsiteX2" fmla="*/ 23813 w 257175"/>
                <a:gd name="connsiteY2" fmla="*/ 561975 h 633412"/>
                <a:gd name="connsiteX3" fmla="*/ 0 w 257175"/>
                <a:gd name="connsiteY3" fmla="*/ 309562 h 633412"/>
                <a:gd name="connsiteX4" fmla="*/ 33338 w 257175"/>
                <a:gd name="connsiteY4" fmla="*/ 142875 h 633412"/>
                <a:gd name="connsiteX5" fmla="*/ 114300 w 257175"/>
                <a:gd name="connsiteY5" fmla="*/ 42862 h 633412"/>
                <a:gd name="connsiteX6" fmla="*/ 200025 w 257175"/>
                <a:gd name="connsiteY6" fmla="*/ 0 h 633412"/>
                <a:gd name="connsiteX7" fmla="*/ 257175 w 257175"/>
                <a:gd name="connsiteY7" fmla="*/ 4762 h 63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633412">
                  <a:moveTo>
                    <a:pt x="257175" y="4762"/>
                  </a:moveTo>
                  <a:lnTo>
                    <a:pt x="185738" y="633412"/>
                  </a:lnTo>
                  <a:lnTo>
                    <a:pt x="23813" y="561975"/>
                  </a:lnTo>
                  <a:lnTo>
                    <a:pt x="0" y="309562"/>
                  </a:lnTo>
                  <a:lnTo>
                    <a:pt x="33338" y="142875"/>
                  </a:lnTo>
                  <a:lnTo>
                    <a:pt x="114300" y="42862"/>
                  </a:lnTo>
                  <a:lnTo>
                    <a:pt x="200025" y="0"/>
                  </a:lnTo>
                  <a:lnTo>
                    <a:pt x="257175" y="47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F168AC-B3E7-4E64-86E8-FABAC8E15BF4}"/>
                </a:ext>
              </a:extLst>
            </p:cNvPr>
            <p:cNvSpPr/>
            <p:nvPr/>
          </p:nvSpPr>
          <p:spPr>
            <a:xfrm>
              <a:off x="6559362" y="3940329"/>
              <a:ext cx="542925" cy="638175"/>
            </a:xfrm>
            <a:custGeom>
              <a:avLst/>
              <a:gdLst>
                <a:gd name="connsiteX0" fmla="*/ 268605 w 542925"/>
                <a:gd name="connsiteY0" fmla="*/ 0 h 638175"/>
                <a:gd name="connsiteX1" fmla="*/ 549593 w 542925"/>
                <a:gd name="connsiteY1" fmla="*/ 313373 h 638175"/>
                <a:gd name="connsiteX2" fmla="*/ 551497 w 542925"/>
                <a:gd name="connsiteY2" fmla="*/ 541973 h 638175"/>
                <a:gd name="connsiteX3" fmla="*/ 538163 w 542925"/>
                <a:gd name="connsiteY3" fmla="*/ 561023 h 638175"/>
                <a:gd name="connsiteX4" fmla="*/ 268605 w 542925"/>
                <a:gd name="connsiteY4" fmla="*/ 647700 h 638175"/>
                <a:gd name="connsiteX5" fmla="*/ 22860 w 542925"/>
                <a:gd name="connsiteY5" fmla="*/ 561023 h 638175"/>
                <a:gd name="connsiteX6" fmla="*/ 0 w 542925"/>
                <a:gd name="connsiteY6" fmla="*/ 316230 h 638175"/>
                <a:gd name="connsiteX7" fmla="*/ 268605 w 542925"/>
                <a:gd name="connsiteY7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638175">
                  <a:moveTo>
                    <a:pt x="268605" y="0"/>
                  </a:moveTo>
                  <a:cubicBezTo>
                    <a:pt x="414338" y="0"/>
                    <a:pt x="549593" y="139065"/>
                    <a:pt x="549593" y="313373"/>
                  </a:cubicBezTo>
                  <a:cubicBezTo>
                    <a:pt x="549593" y="329565"/>
                    <a:pt x="551497" y="518160"/>
                    <a:pt x="551497" y="541973"/>
                  </a:cubicBezTo>
                  <a:lnTo>
                    <a:pt x="538163" y="561023"/>
                  </a:lnTo>
                  <a:cubicBezTo>
                    <a:pt x="461010" y="616268"/>
                    <a:pt x="368617" y="647700"/>
                    <a:pt x="268605" y="647700"/>
                  </a:cubicBezTo>
                  <a:cubicBezTo>
                    <a:pt x="168592" y="647700"/>
                    <a:pt x="99060" y="616268"/>
                    <a:pt x="22860" y="561023"/>
                  </a:cubicBezTo>
                  <a:cubicBezTo>
                    <a:pt x="22860" y="537210"/>
                    <a:pt x="0" y="331470"/>
                    <a:pt x="0" y="316230"/>
                  </a:cubicBezTo>
                  <a:cubicBezTo>
                    <a:pt x="0" y="142875"/>
                    <a:pt x="122872" y="0"/>
                    <a:pt x="268605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838FA-81FE-412D-BC81-289EAA89DEE1}"/>
                </a:ext>
              </a:extLst>
            </p:cNvPr>
            <p:cNvSpPr/>
            <p:nvPr/>
          </p:nvSpPr>
          <p:spPr>
            <a:xfrm>
              <a:off x="6682234" y="3744114"/>
              <a:ext cx="295275" cy="209550"/>
            </a:xfrm>
            <a:custGeom>
              <a:avLst/>
              <a:gdLst>
                <a:gd name="connsiteX0" fmla="*/ 297180 w 295275"/>
                <a:gd name="connsiteY0" fmla="*/ 0 h 209550"/>
                <a:gd name="connsiteX1" fmla="*/ 297180 w 295275"/>
                <a:gd name="connsiteY1" fmla="*/ 63818 h 209550"/>
                <a:gd name="connsiteX2" fmla="*/ 148590 w 295275"/>
                <a:gd name="connsiteY2" fmla="*/ 215265 h 209550"/>
                <a:gd name="connsiteX3" fmla="*/ 148590 w 295275"/>
                <a:gd name="connsiteY3" fmla="*/ 215265 h 209550"/>
                <a:gd name="connsiteX4" fmla="*/ 0 w 295275"/>
                <a:gd name="connsiteY4" fmla="*/ 63818 h 209550"/>
                <a:gd name="connsiteX5" fmla="*/ 0 w 29527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209550">
                  <a:moveTo>
                    <a:pt x="297180" y="0"/>
                  </a:moveTo>
                  <a:cubicBezTo>
                    <a:pt x="297180" y="63818"/>
                    <a:pt x="297180" y="63818"/>
                    <a:pt x="297180" y="63818"/>
                  </a:cubicBezTo>
                  <a:cubicBezTo>
                    <a:pt x="297180" y="147638"/>
                    <a:pt x="231458" y="215265"/>
                    <a:pt x="148590" y="215265"/>
                  </a:cubicBezTo>
                  <a:lnTo>
                    <a:pt x="148590" y="215265"/>
                  </a:lnTo>
                  <a:cubicBezTo>
                    <a:pt x="66675" y="215265"/>
                    <a:pt x="0" y="147638"/>
                    <a:pt x="0" y="638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5B5A"/>
            </a:solidFill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E42809-9D67-49B2-950E-6FCF3CE3AB90}"/>
                </a:ext>
              </a:extLst>
            </p:cNvPr>
            <p:cNvSpPr/>
            <p:nvPr/>
          </p:nvSpPr>
          <p:spPr>
            <a:xfrm>
              <a:off x="6638419" y="3684107"/>
              <a:ext cx="390525" cy="57150"/>
            </a:xfrm>
            <a:custGeom>
              <a:avLst/>
              <a:gdLst>
                <a:gd name="connsiteX0" fmla="*/ 360045 w 390525"/>
                <a:gd name="connsiteY0" fmla="*/ 0 h 57150"/>
                <a:gd name="connsiteX1" fmla="*/ 393382 w 390525"/>
                <a:gd name="connsiteY1" fmla="*/ 28575 h 57150"/>
                <a:gd name="connsiteX2" fmla="*/ 393382 w 390525"/>
                <a:gd name="connsiteY2" fmla="*/ 28575 h 57150"/>
                <a:gd name="connsiteX3" fmla="*/ 360045 w 390525"/>
                <a:gd name="connsiteY3" fmla="*/ 59055 h 57150"/>
                <a:gd name="connsiteX4" fmla="*/ 33338 w 390525"/>
                <a:gd name="connsiteY4" fmla="*/ 59055 h 57150"/>
                <a:gd name="connsiteX5" fmla="*/ 0 w 390525"/>
                <a:gd name="connsiteY5" fmla="*/ 28575 h 57150"/>
                <a:gd name="connsiteX6" fmla="*/ 0 w 390525"/>
                <a:gd name="connsiteY6" fmla="*/ 28575 h 57150"/>
                <a:gd name="connsiteX7" fmla="*/ 33338 w 390525"/>
                <a:gd name="connsiteY7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7150">
                  <a:moveTo>
                    <a:pt x="360045" y="0"/>
                  </a:moveTo>
                  <a:cubicBezTo>
                    <a:pt x="378143" y="0"/>
                    <a:pt x="393382" y="13335"/>
                    <a:pt x="393382" y="28575"/>
                  </a:cubicBezTo>
                  <a:lnTo>
                    <a:pt x="393382" y="28575"/>
                  </a:lnTo>
                  <a:cubicBezTo>
                    <a:pt x="393382" y="45720"/>
                    <a:pt x="379095" y="59055"/>
                    <a:pt x="360045" y="59055"/>
                  </a:cubicBezTo>
                  <a:cubicBezTo>
                    <a:pt x="33338" y="59055"/>
                    <a:pt x="33338" y="59055"/>
                    <a:pt x="33338" y="59055"/>
                  </a:cubicBezTo>
                  <a:cubicBezTo>
                    <a:pt x="15240" y="59055"/>
                    <a:pt x="0" y="45720"/>
                    <a:pt x="0" y="28575"/>
                  </a:cubicBezTo>
                  <a:lnTo>
                    <a:pt x="0" y="28575"/>
                  </a:lnTo>
                  <a:cubicBezTo>
                    <a:pt x="0" y="13335"/>
                    <a:pt x="14288" y="0"/>
                    <a:pt x="33338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E5EC8B-6DAB-473B-B820-433E60D29FB0}"/>
                </a:ext>
              </a:extLst>
            </p:cNvPr>
            <p:cNvSpPr/>
            <p:nvPr/>
          </p:nvSpPr>
          <p:spPr>
            <a:xfrm>
              <a:off x="6867971" y="3535516"/>
              <a:ext cx="133350" cy="142875"/>
            </a:xfrm>
            <a:custGeom>
              <a:avLst/>
              <a:gdLst>
                <a:gd name="connsiteX0" fmla="*/ 0 w 133350"/>
                <a:gd name="connsiteY0" fmla="*/ 0 h 142875"/>
                <a:gd name="connsiteX1" fmla="*/ 133350 w 133350"/>
                <a:gd name="connsiteY1" fmla="*/ 1485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42875">
                  <a:moveTo>
                    <a:pt x="0" y="0"/>
                  </a:moveTo>
                  <a:cubicBezTo>
                    <a:pt x="69533" y="12383"/>
                    <a:pt x="124778" y="73343"/>
                    <a:pt x="133350" y="14859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A3C68-7509-4D17-BB83-EB76392A23FD}"/>
                </a:ext>
              </a:extLst>
            </p:cNvPr>
            <p:cNvSpPr/>
            <p:nvPr/>
          </p:nvSpPr>
          <p:spPr>
            <a:xfrm>
              <a:off x="6660327" y="3535516"/>
              <a:ext cx="133350" cy="142875"/>
            </a:xfrm>
            <a:custGeom>
              <a:avLst/>
              <a:gdLst>
                <a:gd name="connsiteX0" fmla="*/ 0 w 133350"/>
                <a:gd name="connsiteY0" fmla="*/ 148590 h 142875"/>
                <a:gd name="connsiteX1" fmla="*/ 140970 w 133350"/>
                <a:gd name="connsiteY1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42875">
                  <a:moveTo>
                    <a:pt x="0" y="148590"/>
                  </a:moveTo>
                  <a:cubicBezTo>
                    <a:pt x="9525" y="73343"/>
                    <a:pt x="67627" y="13335"/>
                    <a:pt x="140970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1D1158D-690F-42C3-B2A4-BFA5F3688592}"/>
                </a:ext>
              </a:extLst>
            </p:cNvPr>
            <p:cNvSpPr/>
            <p:nvPr/>
          </p:nvSpPr>
          <p:spPr>
            <a:xfrm>
              <a:off x="6979414" y="3744114"/>
              <a:ext cx="28575" cy="66675"/>
            </a:xfrm>
            <a:custGeom>
              <a:avLst/>
              <a:gdLst>
                <a:gd name="connsiteX0" fmla="*/ 0 w 28575"/>
                <a:gd name="connsiteY0" fmla="*/ 74295 h 66675"/>
                <a:gd name="connsiteX1" fmla="*/ 0 w 28575"/>
                <a:gd name="connsiteY1" fmla="*/ 74295 h 66675"/>
                <a:gd name="connsiteX2" fmla="*/ 37148 w 28575"/>
                <a:gd name="connsiteY2" fmla="*/ 42863 h 66675"/>
                <a:gd name="connsiteX3" fmla="*/ 37148 w 28575"/>
                <a:gd name="connsiteY3" fmla="*/ 0 h 66675"/>
                <a:gd name="connsiteX4" fmla="*/ 0 w 28575"/>
                <a:gd name="connsiteY4" fmla="*/ 0 h 66675"/>
                <a:gd name="connsiteX5" fmla="*/ 0 w 28575"/>
                <a:gd name="connsiteY5" fmla="*/ 74295 h 66675"/>
                <a:gd name="connsiteX6" fmla="*/ 0 w 28575"/>
                <a:gd name="connsiteY6" fmla="*/ 74295 h 66675"/>
                <a:gd name="connsiteX7" fmla="*/ 0 w 28575"/>
                <a:gd name="connsiteY7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66675">
                  <a:moveTo>
                    <a:pt x="0" y="74295"/>
                  </a:moveTo>
                  <a:lnTo>
                    <a:pt x="0" y="74295"/>
                  </a:lnTo>
                  <a:cubicBezTo>
                    <a:pt x="20003" y="74295"/>
                    <a:pt x="37148" y="60960"/>
                    <a:pt x="37148" y="42863"/>
                  </a:cubicBezTo>
                  <a:cubicBezTo>
                    <a:pt x="37148" y="0"/>
                    <a:pt x="37148" y="0"/>
                    <a:pt x="3714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4295"/>
                  </a:lnTo>
                  <a:lnTo>
                    <a:pt x="0" y="74295"/>
                  </a:lnTo>
                  <a:lnTo>
                    <a:pt x="0" y="742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A5B8BBD-5B38-40B1-8E31-86E34176ADDD}"/>
                </a:ext>
              </a:extLst>
            </p:cNvPr>
            <p:cNvSpPr/>
            <p:nvPr/>
          </p:nvSpPr>
          <p:spPr>
            <a:xfrm>
              <a:off x="6653659" y="3744114"/>
              <a:ext cx="28575" cy="66675"/>
            </a:xfrm>
            <a:custGeom>
              <a:avLst/>
              <a:gdLst>
                <a:gd name="connsiteX0" fmla="*/ 29528 w 28575"/>
                <a:gd name="connsiteY0" fmla="*/ 74295 h 66675"/>
                <a:gd name="connsiteX1" fmla="*/ 29528 w 28575"/>
                <a:gd name="connsiteY1" fmla="*/ 74295 h 66675"/>
                <a:gd name="connsiteX2" fmla="*/ 0 w 28575"/>
                <a:gd name="connsiteY2" fmla="*/ 42863 h 66675"/>
                <a:gd name="connsiteX3" fmla="*/ 0 w 28575"/>
                <a:gd name="connsiteY3" fmla="*/ 0 h 66675"/>
                <a:gd name="connsiteX4" fmla="*/ 29528 w 28575"/>
                <a:gd name="connsiteY4" fmla="*/ 0 h 66675"/>
                <a:gd name="connsiteX5" fmla="*/ 29528 w 28575"/>
                <a:gd name="connsiteY5" fmla="*/ 74295 h 66675"/>
                <a:gd name="connsiteX6" fmla="*/ 29528 w 28575"/>
                <a:gd name="connsiteY6" fmla="*/ 74295 h 66675"/>
                <a:gd name="connsiteX7" fmla="*/ 29528 w 28575"/>
                <a:gd name="connsiteY7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66675">
                  <a:moveTo>
                    <a:pt x="29528" y="74295"/>
                  </a:moveTo>
                  <a:lnTo>
                    <a:pt x="29528" y="74295"/>
                  </a:lnTo>
                  <a:cubicBezTo>
                    <a:pt x="14288" y="74295"/>
                    <a:pt x="0" y="60960"/>
                    <a:pt x="0" y="428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528" y="0"/>
                    <a:pt x="29528" y="0"/>
                    <a:pt x="29528" y="0"/>
                  </a:cubicBezTo>
                  <a:lnTo>
                    <a:pt x="29528" y="74295"/>
                  </a:lnTo>
                  <a:lnTo>
                    <a:pt x="29528" y="74295"/>
                  </a:lnTo>
                  <a:lnTo>
                    <a:pt x="29528" y="742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9335AF7-0283-43D1-B907-2AFB4A73814D}"/>
                </a:ext>
              </a:extLst>
            </p:cNvPr>
            <p:cNvSpPr/>
            <p:nvPr/>
          </p:nvSpPr>
          <p:spPr>
            <a:xfrm>
              <a:off x="6801296" y="3512657"/>
              <a:ext cx="66675" cy="104775"/>
            </a:xfrm>
            <a:custGeom>
              <a:avLst/>
              <a:gdLst>
                <a:gd name="connsiteX0" fmla="*/ 33338 w 66675"/>
                <a:gd name="connsiteY0" fmla="*/ 112395 h 104775"/>
                <a:gd name="connsiteX1" fmla="*/ 33338 w 66675"/>
                <a:gd name="connsiteY1" fmla="*/ 112395 h 104775"/>
                <a:gd name="connsiteX2" fmla="*/ 0 w 66675"/>
                <a:gd name="connsiteY2" fmla="*/ 79057 h 104775"/>
                <a:gd name="connsiteX3" fmla="*/ 0 w 66675"/>
                <a:gd name="connsiteY3" fmla="*/ 33338 h 104775"/>
                <a:gd name="connsiteX4" fmla="*/ 33338 w 66675"/>
                <a:gd name="connsiteY4" fmla="*/ 0 h 104775"/>
                <a:gd name="connsiteX5" fmla="*/ 33338 w 66675"/>
                <a:gd name="connsiteY5" fmla="*/ 0 h 104775"/>
                <a:gd name="connsiteX6" fmla="*/ 66675 w 66675"/>
                <a:gd name="connsiteY6" fmla="*/ 33338 h 104775"/>
                <a:gd name="connsiteX7" fmla="*/ 66675 w 66675"/>
                <a:gd name="connsiteY7" fmla="*/ 79057 h 104775"/>
                <a:gd name="connsiteX8" fmla="*/ 33338 w 66675"/>
                <a:gd name="connsiteY8" fmla="*/ 112395 h 104775"/>
                <a:gd name="connsiteX9" fmla="*/ 33338 w 66675"/>
                <a:gd name="connsiteY9" fmla="*/ 11239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104775">
                  <a:moveTo>
                    <a:pt x="33338" y="112395"/>
                  </a:moveTo>
                  <a:lnTo>
                    <a:pt x="33338" y="112395"/>
                  </a:lnTo>
                  <a:cubicBezTo>
                    <a:pt x="15240" y="112395"/>
                    <a:pt x="0" y="98107"/>
                    <a:pt x="0" y="79057"/>
                  </a:cubicBezTo>
                  <a:cubicBezTo>
                    <a:pt x="0" y="33338"/>
                    <a:pt x="0" y="33338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lnTo>
                    <a:pt x="33338" y="0"/>
                  </a:lnTo>
                  <a:cubicBezTo>
                    <a:pt x="51435" y="0"/>
                    <a:pt x="66675" y="14288"/>
                    <a:pt x="66675" y="33338"/>
                  </a:cubicBezTo>
                  <a:cubicBezTo>
                    <a:pt x="66675" y="79057"/>
                    <a:pt x="66675" y="79057"/>
                    <a:pt x="66675" y="79057"/>
                  </a:cubicBezTo>
                  <a:cubicBezTo>
                    <a:pt x="66675" y="98107"/>
                    <a:pt x="52388" y="112395"/>
                    <a:pt x="33338" y="112395"/>
                  </a:cubicBezTo>
                  <a:lnTo>
                    <a:pt x="33338" y="1123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9852AF5C-3524-418D-A229-663F70E4C94E}"/>
                </a:ext>
              </a:extLst>
            </p:cNvPr>
            <p:cNvSpPr/>
            <p:nvPr/>
          </p:nvSpPr>
          <p:spPr>
            <a:xfrm>
              <a:off x="6781294" y="3844126"/>
              <a:ext cx="95250" cy="19050"/>
            </a:xfrm>
            <a:custGeom>
              <a:avLst/>
              <a:gdLst>
                <a:gd name="connsiteX0" fmla="*/ 103823 w 95250"/>
                <a:gd name="connsiteY0" fmla="*/ 0 h 19050"/>
                <a:gd name="connsiteX1" fmla="*/ 0 w 95250"/>
                <a:gd name="connsiteY1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19050">
                  <a:moveTo>
                    <a:pt x="103823" y="0"/>
                  </a:moveTo>
                  <a:cubicBezTo>
                    <a:pt x="75248" y="28575"/>
                    <a:pt x="28575" y="28575"/>
                    <a:pt x="0" y="0"/>
                  </a:cubicBezTo>
                </a:path>
              </a:pathLst>
            </a:custGeom>
            <a:noFill/>
            <a:ln w="14836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474" name="Freeform: Shape 473">
            <a:extLst>
              <a:ext uri="{FF2B5EF4-FFF2-40B4-BE49-F238E27FC236}">
                <a16:creationId xmlns:a16="http://schemas.microsoft.com/office/drawing/2014/main" id="{953F2165-8882-454E-85EE-DED2A70AE42C}"/>
              </a:ext>
            </a:extLst>
          </p:cNvPr>
          <p:cNvSpPr/>
          <p:nvPr/>
        </p:nvSpPr>
        <p:spPr>
          <a:xfrm>
            <a:off x="3406956" y="294166"/>
            <a:ext cx="2330088" cy="2330088"/>
          </a:xfrm>
          <a:custGeom>
            <a:avLst/>
            <a:gdLst>
              <a:gd name="connsiteX0" fmla="*/ 1165044 w 2330088"/>
              <a:gd name="connsiteY0" fmla="*/ 0 h 2330088"/>
              <a:gd name="connsiteX1" fmla="*/ 2330088 w 2330088"/>
              <a:gd name="connsiteY1" fmla="*/ 1165044 h 2330088"/>
              <a:gd name="connsiteX2" fmla="*/ 1165044 w 2330088"/>
              <a:gd name="connsiteY2" fmla="*/ 2330088 h 2330088"/>
              <a:gd name="connsiteX3" fmla="*/ 0 w 2330088"/>
              <a:gd name="connsiteY3" fmla="*/ 1165044 h 2330088"/>
              <a:gd name="connsiteX4" fmla="*/ 1165044 w 2330088"/>
              <a:gd name="connsiteY4" fmla="*/ 0 h 23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088" h="2330088">
                <a:moveTo>
                  <a:pt x="1165044" y="0"/>
                </a:moveTo>
                <a:cubicBezTo>
                  <a:pt x="1808480" y="0"/>
                  <a:pt x="2330088" y="521608"/>
                  <a:pt x="2330088" y="1165044"/>
                </a:cubicBezTo>
                <a:cubicBezTo>
                  <a:pt x="2330088" y="1808480"/>
                  <a:pt x="1808480" y="2330088"/>
                  <a:pt x="1165044" y="2330088"/>
                </a:cubicBezTo>
                <a:cubicBezTo>
                  <a:pt x="521608" y="2330088"/>
                  <a:pt x="0" y="1808480"/>
                  <a:pt x="0" y="1165044"/>
                </a:cubicBezTo>
                <a:cubicBezTo>
                  <a:pt x="0" y="521608"/>
                  <a:pt x="521608" y="0"/>
                  <a:pt x="1165044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0" name="TextBox 449">
            <a:extLst>
              <a:ext uri="{FF2B5EF4-FFF2-40B4-BE49-F238E27FC236}">
                <a16:creationId xmlns:a16="http://schemas.microsoft.com/office/drawing/2014/main" id="{4B0D0EFD-32E8-4D04-B9D2-D9872A588DBF}"/>
              </a:ext>
            </a:extLst>
          </p:cNvPr>
          <p:cNvSpPr txBox="1"/>
          <p:nvPr/>
        </p:nvSpPr>
        <p:spPr>
          <a:xfrm>
            <a:off x="3914301" y="1998963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OLD WORLD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TRAVEL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180183" y="4602761"/>
            <a:ext cx="2198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Operations and Maintenance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302772" y="460276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Travel Agents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800BD878-D070-41EE-BF33-34A9A280F7B6}"/>
              </a:ext>
            </a:extLst>
          </p:cNvPr>
          <p:cNvGrpSpPr/>
          <p:nvPr/>
        </p:nvGrpSpPr>
        <p:grpSpPr>
          <a:xfrm>
            <a:off x="3962148" y="959669"/>
            <a:ext cx="1219704" cy="933677"/>
            <a:chOff x="3782602" y="596598"/>
            <a:chExt cx="1651964" cy="1264570"/>
          </a:xfrm>
        </p:grpSpPr>
        <p:sp useBgFill="1">
          <p:nvSpPr>
            <p:cNvPr id="978" name="Rectangle: Rounded Corners 977">
              <a:extLst>
                <a:ext uri="{FF2B5EF4-FFF2-40B4-BE49-F238E27FC236}">
                  <a16:creationId xmlns:a16="http://schemas.microsoft.com/office/drawing/2014/main" id="{EC91CDC0-F1F2-4FE2-B663-C64D20682A81}"/>
                </a:ext>
              </a:extLst>
            </p:cNvPr>
            <p:cNvSpPr/>
            <p:nvPr/>
          </p:nvSpPr>
          <p:spPr>
            <a:xfrm>
              <a:off x="4056006" y="596598"/>
              <a:ext cx="1105156" cy="858129"/>
            </a:xfrm>
            <a:prstGeom prst="roundRect">
              <a:avLst>
                <a:gd name="adj" fmla="val 11749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979" name="Rectangle: Rounded Corners 978">
              <a:extLst>
                <a:ext uri="{FF2B5EF4-FFF2-40B4-BE49-F238E27FC236}">
                  <a16:creationId xmlns:a16="http://schemas.microsoft.com/office/drawing/2014/main" id="{2D054960-204B-4EBB-9157-C4471A107BBB}"/>
                </a:ext>
              </a:extLst>
            </p:cNvPr>
            <p:cNvSpPr/>
            <p:nvPr/>
          </p:nvSpPr>
          <p:spPr>
            <a:xfrm>
              <a:off x="4197521" y="706481"/>
              <a:ext cx="822126" cy="638363"/>
            </a:xfrm>
            <a:prstGeom prst="roundRect">
              <a:avLst>
                <a:gd name="adj" fmla="val 15143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80" name="Rectangle: Rounded Corners 979">
              <a:extLst>
                <a:ext uri="{FF2B5EF4-FFF2-40B4-BE49-F238E27FC236}">
                  <a16:creationId xmlns:a16="http://schemas.microsoft.com/office/drawing/2014/main" id="{365BEF52-6E67-4846-9607-10C5BA8E6A88}"/>
                </a:ext>
              </a:extLst>
            </p:cNvPr>
            <p:cNvSpPr/>
            <p:nvPr/>
          </p:nvSpPr>
          <p:spPr>
            <a:xfrm>
              <a:off x="3782602" y="1548446"/>
              <a:ext cx="1651964" cy="312722"/>
            </a:xfrm>
            <a:prstGeom prst="roundRect">
              <a:avLst/>
            </a:prstGeom>
            <a:solidFill>
              <a:srgbClr val="545454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DE856951-7679-4EF6-99B2-010CB1933455}"/>
                </a:ext>
              </a:extLst>
            </p:cNvPr>
            <p:cNvCxnSpPr/>
            <p:nvPr/>
          </p:nvCxnSpPr>
          <p:spPr>
            <a:xfrm>
              <a:off x="4608584" y="1704807"/>
              <a:ext cx="625057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09360518-C1C6-4BFA-9EC9-C9DF795210AE}"/>
                </a:ext>
              </a:extLst>
            </p:cNvPr>
            <p:cNvSpPr/>
            <p:nvPr/>
          </p:nvSpPr>
          <p:spPr>
            <a:xfrm>
              <a:off x="3871405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81C1CA45-19B8-4B83-97C4-C1649821F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1259698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90804F44-E6A2-44E8-9F74-7864C0ABC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219" y="1258632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2E35757-0BFF-4F51-BC2A-CD18260FAD4C}"/>
                </a:ext>
              </a:extLst>
            </p:cNvPr>
            <p:cNvSpPr/>
            <p:nvPr/>
          </p:nvSpPr>
          <p:spPr>
            <a:xfrm>
              <a:off x="3953466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97" name="Group 4">
            <a:extLst>
              <a:ext uri="{FF2B5EF4-FFF2-40B4-BE49-F238E27FC236}">
                <a16:creationId xmlns:a16="http://schemas.microsoft.com/office/drawing/2014/main" id="{E67F5031-223E-485D-B8DC-7B970F9D13E7}"/>
              </a:ext>
            </a:extLst>
          </p:cNvPr>
          <p:cNvGrpSpPr>
            <a:grpSpLocks noChangeAspect="1"/>
          </p:cNvGrpSpPr>
          <p:nvPr/>
        </p:nvGrpSpPr>
        <p:grpSpPr bwMode="auto">
          <a:xfrm rot="3600000">
            <a:off x="4334694" y="1147372"/>
            <a:ext cx="257342" cy="256036"/>
            <a:chOff x="3288" y="1765"/>
            <a:chExt cx="394" cy="392"/>
          </a:xfrm>
        </p:grpSpPr>
        <p:sp>
          <p:nvSpPr>
            <p:cNvPr id="1006" name="Freeform 5">
              <a:extLst>
                <a:ext uri="{FF2B5EF4-FFF2-40B4-BE49-F238E27FC236}">
                  <a16:creationId xmlns:a16="http://schemas.microsoft.com/office/drawing/2014/main" id="{C0B7281F-FCA3-4BC2-9DF8-52CC6147C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1007" name="Oval 6">
              <a:extLst>
                <a:ext uri="{FF2B5EF4-FFF2-40B4-BE49-F238E27FC236}">
                  <a16:creationId xmlns:a16="http://schemas.microsoft.com/office/drawing/2014/main" id="{932B66A6-A622-4427-A140-AABFCFD8F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08" name="Freeform 7">
              <a:extLst>
                <a:ext uri="{FF2B5EF4-FFF2-40B4-BE49-F238E27FC236}">
                  <a16:creationId xmlns:a16="http://schemas.microsoft.com/office/drawing/2014/main" id="{59EA998F-EC7E-46A5-B68F-9110755B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98" name="Group 4">
            <a:extLst>
              <a:ext uri="{FF2B5EF4-FFF2-40B4-BE49-F238E27FC236}">
                <a16:creationId xmlns:a16="http://schemas.microsoft.com/office/drawing/2014/main" id="{68BBFA10-AA0B-44E3-A625-661C188D39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124771"/>
            <a:ext cx="129324" cy="128667"/>
            <a:chOff x="3288" y="1765"/>
            <a:chExt cx="394" cy="392"/>
          </a:xfrm>
        </p:grpSpPr>
        <p:sp>
          <p:nvSpPr>
            <p:cNvPr id="1003" name="Freeform 5">
              <a:extLst>
                <a:ext uri="{FF2B5EF4-FFF2-40B4-BE49-F238E27FC236}">
                  <a16:creationId xmlns:a16="http://schemas.microsoft.com/office/drawing/2014/main" id="{909CEBB8-8E77-4FFE-8193-57EE16242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1004" name="Oval 6">
              <a:extLst>
                <a:ext uri="{FF2B5EF4-FFF2-40B4-BE49-F238E27FC236}">
                  <a16:creationId xmlns:a16="http://schemas.microsoft.com/office/drawing/2014/main" id="{B77950BC-AAE3-4FD0-A403-67CAF71C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05" name="Freeform 7">
              <a:extLst>
                <a:ext uri="{FF2B5EF4-FFF2-40B4-BE49-F238E27FC236}">
                  <a16:creationId xmlns:a16="http://schemas.microsoft.com/office/drawing/2014/main" id="{201629BF-B91F-49B7-9579-5922E1AE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99" name="Group 4">
            <a:extLst>
              <a:ext uri="{FF2B5EF4-FFF2-40B4-BE49-F238E27FC236}">
                <a16:creationId xmlns:a16="http://schemas.microsoft.com/office/drawing/2014/main" id="{B7543005-2808-405F-B287-3BCEC929A0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296159"/>
            <a:ext cx="129324" cy="128667"/>
            <a:chOff x="3288" y="1765"/>
            <a:chExt cx="394" cy="392"/>
          </a:xfrm>
        </p:grpSpPr>
        <p:sp>
          <p:nvSpPr>
            <p:cNvPr id="1000" name="Freeform 5">
              <a:extLst>
                <a:ext uri="{FF2B5EF4-FFF2-40B4-BE49-F238E27FC236}">
                  <a16:creationId xmlns:a16="http://schemas.microsoft.com/office/drawing/2014/main" id="{33CF622F-9F91-486F-B65D-8C50791F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1001" name="Oval 6">
              <a:extLst>
                <a:ext uri="{FF2B5EF4-FFF2-40B4-BE49-F238E27FC236}">
                  <a16:creationId xmlns:a16="http://schemas.microsoft.com/office/drawing/2014/main" id="{44D9BD90-AFAE-4AD9-9A2B-1C06AAEF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02" name="Freeform 7">
              <a:extLst>
                <a:ext uri="{FF2B5EF4-FFF2-40B4-BE49-F238E27FC236}">
                  <a16:creationId xmlns:a16="http://schemas.microsoft.com/office/drawing/2014/main" id="{22A240B8-D92A-4160-8175-8D04BA1C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D0C8E8AB-C988-47C1-B445-E951E9D7024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85486A5-FDC0-4CE1-8BF6-5CE9FC0AA41B}"/>
              </a:ext>
            </a:extLst>
          </p:cNvPr>
          <p:cNvGrpSpPr/>
          <p:nvPr/>
        </p:nvGrpSpPr>
        <p:grpSpPr>
          <a:xfrm>
            <a:off x="6472514" y="3863999"/>
            <a:ext cx="90399" cy="176274"/>
            <a:chOff x="9548764" y="2476762"/>
            <a:chExt cx="136256" cy="182618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B6FC6803-2ADA-498A-8A66-B2205E85427E}"/>
                </a:ext>
              </a:extLst>
            </p:cNvPr>
            <p:cNvGrpSpPr/>
            <p:nvPr/>
          </p:nvGrpSpPr>
          <p:grpSpPr>
            <a:xfrm>
              <a:off x="9567362" y="2476762"/>
              <a:ext cx="99060" cy="182618"/>
              <a:chOff x="9585960" y="2476762"/>
              <a:chExt cx="99060" cy="182618"/>
            </a:xfrm>
          </p:grpSpPr>
          <p:cxnSp>
            <p:nvCxnSpPr>
              <p:cNvPr id="935" name="Straight Connector 934">
                <a:extLst>
                  <a:ext uri="{FF2B5EF4-FFF2-40B4-BE49-F238E27FC236}">
                    <a16:creationId xmlns:a16="http://schemas.microsoft.com/office/drawing/2014/main" id="{B1089857-2C8C-43D4-BBD1-C4D374A79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5960" y="2476762"/>
                <a:ext cx="0" cy="182618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1ECC71-6FDB-4479-8939-5A984E9AA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5020" y="2476762"/>
                <a:ext cx="0" cy="182618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</p:grpSp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245227B7-5BC5-449A-91F9-CD6C55A91AF8}"/>
                </a:ext>
              </a:extLst>
            </p:cNvPr>
            <p:cNvGrpSpPr/>
            <p:nvPr/>
          </p:nvGrpSpPr>
          <p:grpSpPr>
            <a:xfrm>
              <a:off x="9548764" y="2507681"/>
              <a:ext cx="136256" cy="120781"/>
              <a:chOff x="9548764" y="2512658"/>
              <a:chExt cx="136256" cy="120781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4D1D3AC-0767-465D-A82A-8DA2E9A0D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512658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9551D109-0EE2-431D-BEA9-B1C60A068A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573049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57FC30B2-00AB-4DE1-9573-025D7AEF4E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633439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017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1111E-6 1.48148E-6 L -1.11111E-6 -0.03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05556E-6 4.32099E-6 L 0.04723 0.01049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52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2222E-6 4.69136E-6 L -0.08767 4.69136E-6 " pathEditMode="relative" rAng="0" ptsTypes="AA">
                                      <p:cBhvr>
                                        <p:cTn id="94" dur="500" spd="-100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11" dur="500" spd="-10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19753E-6 L -0.18247 -4.19753E-6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4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50" dur="500" spd="-100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2.09877E-6 L -0.46145 -2.09877E-6 " pathEditMode="relative" rAng="0" ptsTypes="AA">
                                      <p:cBhvr>
                                        <p:cTn id="167" dur="6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1.60494E-6 L -0.73403 0.01019 " pathEditMode="relative" rAng="0" ptsTypes="AA">
                                      <p:cBhvr>
                                        <p:cTn id="169" dur="6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49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6" grpId="0" animBg="1"/>
      <p:bldP spid="116" grpId="1" animBg="1"/>
      <p:bldP spid="1199" grpId="0" animBg="1"/>
      <p:bldP spid="1199" grpId="1" animBg="1"/>
      <p:bldP spid="1199" grpId="2" animBg="1"/>
      <p:bldP spid="1165" grpId="0" animBg="1"/>
      <p:bldP spid="1170" grpId="0" animBg="1"/>
      <p:bldP spid="1171" grpId="0" animBg="1"/>
      <p:bldP spid="1166" grpId="0" animBg="1"/>
      <p:bldP spid="190" grpId="0" animBg="1"/>
      <p:bldP spid="229" grpId="0" animBg="1"/>
      <p:bldP spid="474" grpId="0" animBg="1"/>
      <p:bldP spid="450" grpId="0"/>
      <p:bldP spid="450" grpId="1"/>
      <p:bldP spid="451" grpId="0"/>
      <p:bldP spid="451" grpId="1"/>
      <p:bldP spid="452" grpId="0"/>
      <p:bldP spid="452" grpId="1"/>
      <p:bldP spid="453" grpId="0"/>
      <p:bldP spid="453" grpId="1"/>
      <p:bldP spid="454" grpId="0"/>
      <p:bldP spid="454" grpId="1"/>
      <p:bldP spid="465" grpId="0" animBg="1"/>
      <p:bldP spid="466" grpId="0" animBg="1"/>
      <p:bldP spid="467" grpId="0" animBg="1"/>
      <p:bldP spid="468" grpId="0" animBg="1"/>
      <p:bldP spid="1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 from Projects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Product Teams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Kersten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DevOps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Handbook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 Gene Kim et. al.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088A2-1FA4-F24C-94EF-EBC63374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63" y="1694741"/>
            <a:ext cx="1663337" cy="2551132"/>
          </a:xfrm>
          <a:prstGeom prst="rect">
            <a:avLst/>
          </a:prstGeom>
        </p:spPr>
      </p:pic>
      <p:pic>
        <p:nvPicPr>
          <p:cNvPr id="1026" name="Picture 2" descr="Image result for project to product mik kersten">
            <a:extLst>
              <a:ext uri="{FF2B5EF4-FFF2-40B4-BE49-F238E27FC236}">
                <a16:creationId xmlns:a16="http://schemas.microsoft.com/office/drawing/2014/main" id="{9883CA9B-49DE-4E1E-9788-F065213C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42" y="1692842"/>
            <a:ext cx="1700754" cy="25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22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6016DCF-857F-49C2-8D39-A0472550D3F1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839894-5B4A-45AE-A99C-806A60DC8B53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095F18-73F4-412C-99B4-6E3C56484206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A62290-6260-4E27-AE82-B9163FB875DD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7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sk_right">
            <a:extLst>
              <a:ext uri="{FF2B5EF4-FFF2-40B4-BE49-F238E27FC236}">
                <a16:creationId xmlns:a16="http://schemas.microsoft.com/office/drawing/2014/main" id="{976DCF18-104B-41CC-BC6C-19FC419A25F9}"/>
              </a:ext>
            </a:extLst>
          </p:cNvPr>
          <p:cNvSpPr/>
          <p:nvPr/>
        </p:nvSpPr>
        <p:spPr>
          <a:xfrm>
            <a:off x="-525920" y="0"/>
            <a:ext cx="966992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32178762-AD9C-4582-8601-465359C46A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220" y="305238"/>
            <a:ext cx="1055117" cy="726211"/>
            <a:chOff x="4740" y="1768"/>
            <a:chExt cx="725" cy="499"/>
          </a:xfrm>
          <a:noFill/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40DCB38E-8A1B-4876-B5B3-317E84D7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DE54B04C-47AE-45A3-97C7-E7317357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9E6C5CC-3F65-424B-AB11-414382C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0698A411-9D24-449F-B067-5F0B271A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8BF3F93E-FBE5-425C-A3ED-41B7D017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008C9D48-543E-4383-AE5D-6625040EE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1C0E0BFE-181C-4754-8117-8FDD3131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C863A6DA-665D-4B2F-BED5-A41B69916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A66DD4-AA29-DC42-9DE7-976E09B58BD7}"/>
              </a:ext>
            </a:extLst>
          </p:cNvPr>
          <p:cNvSpPr txBox="1">
            <a:spLocks/>
          </p:cNvSpPr>
          <p:nvPr/>
        </p:nvSpPr>
        <p:spPr>
          <a:xfrm>
            <a:off x="1496306" y="1292994"/>
            <a:ext cx="616059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 your CTO defining your technology architecture or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 </a:t>
            </a:r>
            <a:r>
              <a:rPr lang="en-US" sz="36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CFO really in charge?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8750F54B-CF24-487E-BA35-6A76979E4EE7}"/>
              </a:ext>
            </a:extLst>
          </p:cNvPr>
          <p:cNvSpPr txBox="1">
            <a:spLocks/>
          </p:cNvSpPr>
          <p:nvPr/>
        </p:nvSpPr>
        <p:spPr>
          <a:xfrm>
            <a:off x="313924" y="-15426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1DCBC1BB-034D-4F83-B20C-6B7FB4246101}"/>
              </a:ext>
            </a:extLst>
          </p:cNvPr>
          <p:cNvSpPr txBox="1">
            <a:spLocks/>
          </p:cNvSpPr>
          <p:nvPr/>
        </p:nvSpPr>
        <p:spPr>
          <a:xfrm>
            <a:off x="-72009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6EB47EE1-6A1F-441E-8631-526308913A7A}"/>
              </a:ext>
            </a:extLst>
          </p:cNvPr>
          <p:cNvSpPr txBox="1">
            <a:spLocks/>
          </p:cNvSpPr>
          <p:nvPr/>
        </p:nvSpPr>
        <p:spPr>
          <a:xfrm>
            <a:off x="-49606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6116BDAE-5E60-4D7B-A46D-E775F02D0B16}"/>
              </a:ext>
            </a:extLst>
          </p:cNvPr>
          <p:cNvSpPr txBox="1">
            <a:spLocks/>
          </p:cNvSpPr>
          <p:nvPr/>
        </p:nvSpPr>
        <p:spPr>
          <a:xfrm>
            <a:off x="-2720341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DDAA61F4-8181-45A4-BD63-DC3BF51F9EAB}"/>
              </a:ext>
            </a:extLst>
          </p:cNvPr>
          <p:cNvSpPr txBox="1">
            <a:spLocks/>
          </p:cNvSpPr>
          <p:nvPr/>
        </p:nvSpPr>
        <p:spPr>
          <a:xfrm>
            <a:off x="6812277" y="-500686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C3672432-8990-4642-82F0-C5494048D01F}"/>
              </a:ext>
            </a:extLst>
          </p:cNvPr>
          <p:cNvSpPr/>
          <p:nvPr/>
        </p:nvSpPr>
        <p:spPr>
          <a:xfrm>
            <a:off x="-3832099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90953E4-FBEE-4C13-8526-24A459D668ED}"/>
              </a:ext>
            </a:extLst>
          </p:cNvPr>
          <p:cNvSpPr/>
          <p:nvPr/>
        </p:nvSpPr>
        <p:spPr>
          <a:xfrm>
            <a:off x="-61074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B8F66E4-A3B6-4E32-B684-D90002038C99}"/>
              </a:ext>
            </a:extLst>
          </p:cNvPr>
          <p:cNvSpPr/>
          <p:nvPr/>
        </p:nvSpPr>
        <p:spPr>
          <a:xfrm>
            <a:off x="-73533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B01C01-B3DD-4EE8-A308-9A01BB383603}"/>
              </a:ext>
            </a:extLst>
          </p:cNvPr>
          <p:cNvSpPr/>
          <p:nvPr/>
        </p:nvSpPr>
        <p:spPr>
          <a:xfrm>
            <a:off x="-70462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9FCF56-AB10-4EF0-87AF-B36E16540840}"/>
              </a:ext>
            </a:extLst>
          </p:cNvPr>
          <p:cNvGrpSpPr/>
          <p:nvPr/>
        </p:nvGrpSpPr>
        <p:grpSpPr>
          <a:xfrm>
            <a:off x="-6490730" y="2866205"/>
            <a:ext cx="712708" cy="849445"/>
            <a:chOff x="2897012" y="2317750"/>
            <a:chExt cx="581499" cy="693063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C70D24-B61B-4D94-A00B-7F2A3903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9B6F5A7-1494-4FE4-9C76-B9B5E7F45B02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CD2F04-AFBA-4874-B029-406ED1BBE97D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33870BF-89D9-46AC-A7D0-AADC48069728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E927D6-B110-42EB-A05B-A5A0F5644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41C7E-7E32-41FB-AD8D-CD7F52F2150F}"/>
              </a:ext>
            </a:extLst>
          </p:cNvPr>
          <p:cNvSpPr/>
          <p:nvPr/>
        </p:nvSpPr>
        <p:spPr>
          <a:xfrm>
            <a:off x="-46704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BDC47BA7-358E-4F49-B7C1-B76DDB912E46}"/>
              </a:ext>
            </a:extLst>
          </p:cNvPr>
          <p:cNvSpPr>
            <a:spLocks noEditPoints="1"/>
          </p:cNvSpPr>
          <p:nvPr/>
        </p:nvSpPr>
        <p:spPr bwMode="auto">
          <a:xfrm>
            <a:off x="-40350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38087-E7E7-475E-AFD3-D6F6FD24BB75}"/>
              </a:ext>
            </a:extLst>
          </p:cNvPr>
          <p:cNvSpPr/>
          <p:nvPr/>
        </p:nvSpPr>
        <p:spPr>
          <a:xfrm>
            <a:off x="-2385674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EE68B9-DCD4-4BF6-BA12-5421E7C2D0D0}"/>
              </a:ext>
            </a:extLst>
          </p:cNvPr>
          <p:cNvGrpSpPr/>
          <p:nvPr/>
        </p:nvGrpSpPr>
        <p:grpSpPr>
          <a:xfrm>
            <a:off x="-1897309" y="2993618"/>
            <a:ext cx="843788" cy="778391"/>
            <a:chOff x="4221704" y="1791782"/>
            <a:chExt cx="700593" cy="646294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ABA3AE84-88AA-4ED9-A557-AF1A42C0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59BA040B-99E0-43DE-A385-2259F1EFA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2531F5B-C538-4463-8A52-B30EBBBFE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E93B34A-45D7-4EA5-A35D-495F10A8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4A11-B942-44A6-B01F-941404913064}"/>
              </a:ext>
            </a:extLst>
          </p:cNvPr>
          <p:cNvSpPr/>
          <p:nvPr/>
        </p:nvSpPr>
        <p:spPr>
          <a:xfrm>
            <a:off x="1480133" y="-304985"/>
            <a:ext cx="5225467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Versus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sk_right">
            <a:extLst>
              <a:ext uri="{FF2B5EF4-FFF2-40B4-BE49-F238E27FC236}">
                <a16:creationId xmlns:a16="http://schemas.microsoft.com/office/drawing/2014/main" id="{976DCF18-104B-41CC-BC6C-19FC419A25F9}"/>
              </a:ext>
            </a:extLst>
          </p:cNvPr>
          <p:cNvSpPr/>
          <p:nvPr/>
        </p:nvSpPr>
        <p:spPr>
          <a:xfrm>
            <a:off x="-525920" y="0"/>
            <a:ext cx="966992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32178762-AD9C-4582-8601-465359C46A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220" y="305238"/>
            <a:ext cx="1055117" cy="726211"/>
            <a:chOff x="4740" y="1768"/>
            <a:chExt cx="725" cy="499"/>
          </a:xfrm>
          <a:noFill/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40DCB38E-8A1B-4876-B5B3-317E84D7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DE54B04C-47AE-45A3-97C7-E7317357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9E6C5CC-3F65-424B-AB11-414382C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0698A411-9D24-449F-B067-5F0B271A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8BF3F93E-FBE5-425C-A3ED-41B7D017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008C9D48-543E-4383-AE5D-6625040EE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1C0E0BFE-181C-4754-8117-8FDD3131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C863A6DA-665D-4B2F-BED5-A41B69916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A66DD4-AA29-DC42-9DE7-976E09B58BD7}"/>
              </a:ext>
            </a:extLst>
          </p:cNvPr>
          <p:cNvSpPr txBox="1">
            <a:spLocks/>
          </p:cNvSpPr>
          <p:nvPr/>
        </p:nvSpPr>
        <p:spPr>
          <a:xfrm>
            <a:off x="1496306" y="1292994"/>
            <a:ext cx="616059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Datacenter to Cloud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Waterfall to Agile and DevOps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Understand the impact on EBITDA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Plan ahead, don’t surprise the CFO or your shareholders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8750F54B-CF24-487E-BA35-6A76979E4EE7}"/>
              </a:ext>
            </a:extLst>
          </p:cNvPr>
          <p:cNvSpPr txBox="1">
            <a:spLocks/>
          </p:cNvSpPr>
          <p:nvPr/>
        </p:nvSpPr>
        <p:spPr>
          <a:xfrm>
            <a:off x="313924" y="-15426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1DCBC1BB-034D-4F83-B20C-6B7FB4246101}"/>
              </a:ext>
            </a:extLst>
          </p:cNvPr>
          <p:cNvSpPr txBox="1">
            <a:spLocks/>
          </p:cNvSpPr>
          <p:nvPr/>
        </p:nvSpPr>
        <p:spPr>
          <a:xfrm>
            <a:off x="-72009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6EB47EE1-6A1F-441E-8631-526308913A7A}"/>
              </a:ext>
            </a:extLst>
          </p:cNvPr>
          <p:cNvSpPr txBox="1">
            <a:spLocks/>
          </p:cNvSpPr>
          <p:nvPr/>
        </p:nvSpPr>
        <p:spPr>
          <a:xfrm>
            <a:off x="-49606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6116BDAE-5E60-4D7B-A46D-E775F02D0B16}"/>
              </a:ext>
            </a:extLst>
          </p:cNvPr>
          <p:cNvSpPr txBox="1">
            <a:spLocks/>
          </p:cNvSpPr>
          <p:nvPr/>
        </p:nvSpPr>
        <p:spPr>
          <a:xfrm>
            <a:off x="-2720341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6" name="Title 8">
            <a:extLst>
              <a:ext uri="{FF2B5EF4-FFF2-40B4-BE49-F238E27FC236}">
                <a16:creationId xmlns:a16="http://schemas.microsoft.com/office/drawing/2014/main" id="{DDAA61F4-8181-45A4-BD63-DC3BF51F9EAB}"/>
              </a:ext>
            </a:extLst>
          </p:cNvPr>
          <p:cNvSpPr txBox="1">
            <a:spLocks/>
          </p:cNvSpPr>
          <p:nvPr/>
        </p:nvSpPr>
        <p:spPr>
          <a:xfrm>
            <a:off x="6812277" y="-500686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C3672432-8990-4642-82F0-C5494048D01F}"/>
              </a:ext>
            </a:extLst>
          </p:cNvPr>
          <p:cNvSpPr/>
          <p:nvPr/>
        </p:nvSpPr>
        <p:spPr>
          <a:xfrm>
            <a:off x="-3832099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90953E4-FBEE-4C13-8526-24A459D668ED}"/>
              </a:ext>
            </a:extLst>
          </p:cNvPr>
          <p:cNvSpPr/>
          <p:nvPr/>
        </p:nvSpPr>
        <p:spPr>
          <a:xfrm>
            <a:off x="-61074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B8F66E4-A3B6-4E32-B684-D90002038C99}"/>
              </a:ext>
            </a:extLst>
          </p:cNvPr>
          <p:cNvSpPr/>
          <p:nvPr/>
        </p:nvSpPr>
        <p:spPr>
          <a:xfrm>
            <a:off x="-73533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B01C01-B3DD-4EE8-A308-9A01BB383603}"/>
              </a:ext>
            </a:extLst>
          </p:cNvPr>
          <p:cNvSpPr/>
          <p:nvPr/>
        </p:nvSpPr>
        <p:spPr>
          <a:xfrm>
            <a:off x="-70462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9FCF56-AB10-4EF0-87AF-B36E16540840}"/>
              </a:ext>
            </a:extLst>
          </p:cNvPr>
          <p:cNvGrpSpPr/>
          <p:nvPr/>
        </p:nvGrpSpPr>
        <p:grpSpPr>
          <a:xfrm>
            <a:off x="-6490730" y="2866205"/>
            <a:ext cx="712708" cy="849445"/>
            <a:chOff x="2897012" y="2317750"/>
            <a:chExt cx="581499" cy="693063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C70D24-B61B-4D94-A00B-7F2A3903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9B6F5A7-1494-4FE4-9C76-B9B5E7F45B02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CD2F04-AFBA-4874-B029-406ED1BBE97D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33870BF-89D9-46AC-A7D0-AADC48069728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E927D6-B110-42EB-A05B-A5A0F5644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41C7E-7E32-41FB-AD8D-CD7F52F2150F}"/>
              </a:ext>
            </a:extLst>
          </p:cNvPr>
          <p:cNvSpPr/>
          <p:nvPr/>
        </p:nvSpPr>
        <p:spPr>
          <a:xfrm>
            <a:off x="-46704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BDC47BA7-358E-4F49-B7C1-B76DDB912E46}"/>
              </a:ext>
            </a:extLst>
          </p:cNvPr>
          <p:cNvSpPr>
            <a:spLocks noEditPoints="1"/>
          </p:cNvSpPr>
          <p:nvPr/>
        </p:nvSpPr>
        <p:spPr bwMode="auto">
          <a:xfrm>
            <a:off x="-40350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238087-E7E7-475E-AFD3-D6F6FD24BB75}"/>
              </a:ext>
            </a:extLst>
          </p:cNvPr>
          <p:cNvSpPr/>
          <p:nvPr/>
        </p:nvSpPr>
        <p:spPr>
          <a:xfrm>
            <a:off x="-2385674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EE68B9-DCD4-4BF6-BA12-5421E7C2D0D0}"/>
              </a:ext>
            </a:extLst>
          </p:cNvPr>
          <p:cNvGrpSpPr/>
          <p:nvPr/>
        </p:nvGrpSpPr>
        <p:grpSpPr>
          <a:xfrm>
            <a:off x="-1897309" y="2993618"/>
            <a:ext cx="843788" cy="778391"/>
            <a:chOff x="4221704" y="1791782"/>
            <a:chExt cx="700593" cy="646294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ABA3AE84-88AA-4ED9-A557-AF1A42C0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59BA040B-99E0-43DE-A385-2259F1EFA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2531F5B-C538-4463-8A52-B30EBBBFE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E93B34A-45D7-4EA5-A35D-495F10A8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4A11-B942-44A6-B01F-941404913064}"/>
              </a:ext>
            </a:extLst>
          </p:cNvPr>
          <p:cNvSpPr/>
          <p:nvPr/>
        </p:nvSpPr>
        <p:spPr>
          <a:xfrm>
            <a:off x="1480133" y="-304985"/>
            <a:ext cx="5225467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Versus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6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C4E8D6D1-683E-4D83-B243-78CEEA6357B5}"/>
              </a:ext>
            </a:extLst>
          </p:cNvPr>
          <p:cNvSpPr/>
          <p:nvPr/>
        </p:nvSpPr>
        <p:spPr>
          <a:xfrm>
            <a:off x="-13887" y="2438398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8">
            <a:extLst>
              <a:ext uri="{FF2B5EF4-FFF2-40B4-BE49-F238E27FC236}">
                <a16:creationId xmlns:a16="http://schemas.microsoft.com/office/drawing/2014/main" id="{D7B89A45-59BD-4994-ACFB-B068061AA47C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0" name="Title 8">
            <a:extLst>
              <a:ext uri="{FF2B5EF4-FFF2-40B4-BE49-F238E27FC236}">
                <a16:creationId xmlns:a16="http://schemas.microsoft.com/office/drawing/2014/main" id="{DB78EAAC-42BD-4ACD-873A-436CEA47EE7D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8E1F6-D999-4723-9744-6121FCF4C0D9}"/>
              </a:ext>
            </a:extLst>
          </p:cNvPr>
          <p:cNvGrpSpPr/>
          <p:nvPr/>
        </p:nvGrpSpPr>
        <p:grpSpPr>
          <a:xfrm>
            <a:off x="4202905" y="2887666"/>
            <a:ext cx="826518" cy="811955"/>
            <a:chOff x="4202905" y="2887666"/>
            <a:chExt cx="826518" cy="811955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0EAC02B2-F059-40CF-8A57-DB752F1E6E89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1178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E7EED05-ADC9-478C-ADB7-6FD3C9FD6E46}"/>
              </a:ext>
            </a:extLst>
          </p:cNvPr>
          <p:cNvSpPr/>
          <p:nvPr/>
        </p:nvSpPr>
        <p:spPr>
          <a:xfrm>
            <a:off x="174809" y="5074811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Mask_right">
            <a:extLst>
              <a:ext uri="{FF2B5EF4-FFF2-40B4-BE49-F238E27FC236}">
                <a16:creationId xmlns:a16="http://schemas.microsoft.com/office/drawing/2014/main" id="{DEA0460B-553F-4F99-919D-42B5282321D6}"/>
              </a:ext>
            </a:extLst>
          </p:cNvPr>
          <p:cNvSpPr/>
          <p:nvPr/>
        </p:nvSpPr>
        <p:spPr>
          <a:xfrm>
            <a:off x="12601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284451E8-7B34-42B9-A424-D4A81573E8E4}"/>
              </a:ext>
            </a:extLst>
          </p:cNvPr>
          <p:cNvSpPr/>
          <p:nvPr/>
        </p:nvSpPr>
        <p:spPr>
          <a:xfrm>
            <a:off x="9332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580990B5-6B36-4515-8D55-5A707BD48F29}"/>
              </a:ext>
            </a:extLst>
          </p:cNvPr>
          <p:cNvSpPr txBox="1">
            <a:spLocks/>
          </p:cNvSpPr>
          <p:nvPr/>
        </p:nvSpPr>
        <p:spPr>
          <a:xfrm>
            <a:off x="10097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EFB7FC-F2FF-470D-BC8C-5EB929D096FC}"/>
              </a:ext>
            </a:extLst>
          </p:cNvPr>
          <p:cNvGrpSpPr/>
          <p:nvPr/>
        </p:nvGrpSpPr>
        <p:grpSpPr>
          <a:xfrm>
            <a:off x="10806905" y="2887666"/>
            <a:ext cx="826518" cy="811955"/>
            <a:chOff x="4202905" y="2887666"/>
            <a:chExt cx="826518" cy="811955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BBF25C9-061F-4E1F-B11F-956C961FF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84A581-383F-4EC7-8E23-81EA9E23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9EF5921-EA9B-4B03-B2DC-D4E669FD8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9128BAAD-8EE6-4CA4-89C1-C663F6C83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E8EB81-AE0E-4369-BE8A-ADF687DB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A1A030C-5AEB-4F75-BC03-ED48FCFA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2" name="Title 8">
            <a:extLst>
              <a:ext uri="{FF2B5EF4-FFF2-40B4-BE49-F238E27FC236}">
                <a16:creationId xmlns:a16="http://schemas.microsoft.com/office/drawing/2014/main" id="{999F3B8A-BAFE-4027-8772-B7A1218CC69B}"/>
              </a:ext>
            </a:extLst>
          </p:cNvPr>
          <p:cNvSpPr txBox="1">
            <a:spLocks/>
          </p:cNvSpPr>
          <p:nvPr/>
        </p:nvSpPr>
        <p:spPr>
          <a:xfrm>
            <a:off x="12993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DE313E-44DB-4B39-8C98-528B461EE7CA}"/>
              </a:ext>
            </a:extLst>
          </p:cNvPr>
          <p:cNvGrpSpPr/>
          <p:nvPr/>
        </p:nvGrpSpPr>
        <p:grpSpPr>
          <a:xfrm>
            <a:off x="13854132" y="2915304"/>
            <a:ext cx="967204" cy="902096"/>
            <a:chOff x="7323589" y="2780685"/>
            <a:chExt cx="967204" cy="90209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567A8A1-51E3-4A1D-AA8B-F59D6C6C4AED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7D04C68-6175-4C2E-926D-E06F1E83E517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FCDC9AB-4648-4DE9-B940-BC5DDBEBFCF4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3DA7AC6-464E-4322-A516-5C9C52E90BD6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58" name="Oval 183">
                <a:extLst>
                  <a:ext uri="{FF2B5EF4-FFF2-40B4-BE49-F238E27FC236}">
                    <a16:creationId xmlns:a16="http://schemas.microsoft.com/office/drawing/2014/main" id="{1041D2DD-8C6C-4533-8C43-51C7F47FB0C2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9" name="Oval 183">
                <a:extLst>
                  <a:ext uri="{FF2B5EF4-FFF2-40B4-BE49-F238E27FC236}">
                    <a16:creationId xmlns:a16="http://schemas.microsoft.com/office/drawing/2014/main" id="{D6D7EAE7-EC8F-4F17-B39C-7AAE8765E54F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CDF782-5D6A-4F2A-B662-153B368CEB66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BE8170-AEF9-40BD-A93D-BAD4EEF6ECD7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284AE7-F586-414E-A29D-3BC1DFA42406}"/>
              </a:ext>
            </a:extLst>
          </p:cNvPr>
          <p:cNvGrpSpPr/>
          <p:nvPr/>
        </p:nvGrpSpPr>
        <p:grpSpPr>
          <a:xfrm>
            <a:off x="3751838" y="1099671"/>
            <a:ext cx="4389040" cy="707886"/>
            <a:chOff x="3691911" y="1758785"/>
            <a:chExt cx="4389040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E3E01-7386-42DB-8692-41D33AB2AEC6}"/>
                </a:ext>
              </a:extLst>
            </p:cNvPr>
            <p:cNvSpPr txBox="1"/>
            <p:nvPr/>
          </p:nvSpPr>
          <p:spPr>
            <a:xfrm>
              <a:off x="3691911" y="1784623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fast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companies are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66B2F0-CB0E-452E-9CC8-AD3B9C9FB891}"/>
                </a:ext>
              </a:extLst>
            </p:cNvPr>
            <p:cNvSpPr txBox="1"/>
            <p:nvPr/>
          </p:nvSpPr>
          <p:spPr>
            <a:xfrm>
              <a:off x="5348473" y="1758785"/>
              <a:ext cx="13484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440x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D4F0A-A15E-45F3-B981-25EDE8909541}"/>
                </a:ext>
              </a:extLst>
            </p:cNvPr>
            <p:cNvSpPr txBox="1"/>
            <p:nvPr/>
          </p:nvSpPr>
          <p:spPr>
            <a:xfrm>
              <a:off x="6687621" y="1793160"/>
              <a:ext cx="1393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faster than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slow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F04DCA-7E1E-4D97-9C72-1D3B172B1C2F}"/>
              </a:ext>
            </a:extLst>
          </p:cNvPr>
          <p:cNvSpPr txBox="1"/>
          <p:nvPr/>
        </p:nvSpPr>
        <p:spPr>
          <a:xfrm>
            <a:off x="4682846" y="375104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F1F04-6E38-4F82-9E8A-E4DF1EB1F23C}"/>
              </a:ext>
            </a:extLst>
          </p:cNvPr>
          <p:cNvSpPr txBox="1"/>
          <p:nvPr/>
        </p:nvSpPr>
        <p:spPr>
          <a:xfrm>
            <a:off x="6245792" y="37510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Hours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0BB8CD-3562-41CF-A612-5157F42246D4}"/>
              </a:ext>
            </a:extLst>
          </p:cNvPr>
          <p:cNvSpPr/>
          <p:nvPr/>
        </p:nvSpPr>
        <p:spPr>
          <a:xfrm>
            <a:off x="5709642" y="3788387"/>
            <a:ext cx="450637" cy="29464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2A4CF0-F0B4-4E83-A362-ECA20DCA14A5}"/>
              </a:ext>
            </a:extLst>
          </p:cNvPr>
          <p:cNvCxnSpPr/>
          <p:nvPr/>
        </p:nvCxnSpPr>
        <p:spPr>
          <a:xfrm>
            <a:off x="3239074" y="3550936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65F641-9455-754A-8300-0EB6850D93D8}"/>
              </a:ext>
            </a:extLst>
          </p:cNvPr>
          <p:cNvSpPr/>
          <p:nvPr/>
        </p:nvSpPr>
        <p:spPr>
          <a:xfrm>
            <a:off x="3134407" y="1953577"/>
            <a:ext cx="5727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found that, compared to low performers, high performers have: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 times more frequent code deployments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440 times faster lead time from commit to deploy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170 times faster mean time to recover from downtime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5.0 times lower change failure rate (1/5 as likely for a change to fail)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44309-DAD1-2B46-B651-0EE136815B18}"/>
              </a:ext>
            </a:extLst>
          </p:cNvPr>
          <p:cNvGrpSpPr/>
          <p:nvPr/>
        </p:nvGrpSpPr>
        <p:grpSpPr>
          <a:xfrm>
            <a:off x="53224" y="1237339"/>
            <a:ext cx="3708066" cy="3443904"/>
            <a:chOff x="53224" y="1237339"/>
            <a:chExt cx="3708066" cy="34439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C1BE61-4594-4E48-BDAA-27C269B86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461" y="1237339"/>
              <a:ext cx="2083838" cy="30609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ADEE58-7B29-C14B-91D1-7C858D8AE40F}"/>
                </a:ext>
              </a:extLst>
            </p:cNvPr>
            <p:cNvSpPr/>
            <p:nvPr/>
          </p:nvSpPr>
          <p:spPr>
            <a:xfrm>
              <a:off x="53224" y="4373466"/>
              <a:ext cx="3708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https://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itrevolution.com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/book/accelerate/ </a:t>
              </a: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64D86057-AAAB-4934-AC4A-B6D1EB66E1CC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F0373364-726C-41BE-BEC5-672717F90C5F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DFCD99D5-AFDC-4CC3-8527-C76B9B26BAB9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F88F5F47-AC41-42DD-94D6-96DEE1947A7A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B6C057-DB8A-4208-9EE4-240C8D01EE3A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B346B3-CC57-4AA5-96D5-2E28711411C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3514845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FB5F3D-5CB5-4113-A55C-A6F84693AD18}"/>
              </a:ext>
            </a:extLst>
          </p:cNvPr>
          <p:cNvCxnSpPr/>
          <p:nvPr/>
        </p:nvCxnSpPr>
        <p:spPr>
          <a:xfrm>
            <a:off x="3239074" y="1842263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00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95062E-6 L -0.05798 -0.0018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72222E-6 1.85185E-6 L -4.72222E-6 0.021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3.7037E-7 L 2.77778E-7 0.0216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38889E-6 -2.46914E-6 L -1.38889E-6 0.02161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2.77778E-7 2.09877E-6 L 2.77778E-7 0.021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2.46914E-6 L -0.05798 -0.0018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animBg="1"/>
      <p:bldP spid="11" grpId="1" animBg="1"/>
      <p:bldP spid="46" grpId="0" uiExpand="1" build="p"/>
      <p:bldP spid="46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284AE7-F586-414E-A29D-3BC1DFA42406}"/>
              </a:ext>
            </a:extLst>
          </p:cNvPr>
          <p:cNvGrpSpPr/>
          <p:nvPr/>
        </p:nvGrpSpPr>
        <p:grpSpPr>
          <a:xfrm>
            <a:off x="3685163" y="1099671"/>
            <a:ext cx="4648779" cy="680706"/>
            <a:chOff x="3691911" y="1758785"/>
            <a:chExt cx="4648779" cy="6807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E3E01-7386-42DB-8692-41D33AB2AEC6}"/>
                </a:ext>
              </a:extLst>
            </p:cNvPr>
            <p:cNvSpPr txBox="1"/>
            <p:nvPr/>
          </p:nvSpPr>
          <p:spPr>
            <a:xfrm>
              <a:off x="3691911" y="1784623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</a:t>
              </a:r>
              <a:r>
                <a:rPr kumimoji="0" lang="en-US" sz="1800" b="1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elite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companies are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66B2F0-CB0E-452E-9CC8-AD3B9C9FB891}"/>
                </a:ext>
              </a:extLst>
            </p:cNvPr>
            <p:cNvSpPr txBox="1"/>
            <p:nvPr/>
          </p:nvSpPr>
          <p:spPr>
            <a:xfrm>
              <a:off x="5348473" y="1758785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2,555</a:t>
              </a:r>
              <a:r>
                <a:rPr kumimoji="0" lang="en-US" sz="3600" b="1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D4F0A-A15E-45F3-B981-25EDE8909541}"/>
                </a:ext>
              </a:extLst>
            </p:cNvPr>
            <p:cNvSpPr txBox="1"/>
            <p:nvPr/>
          </p:nvSpPr>
          <p:spPr>
            <a:xfrm>
              <a:off x="6947360" y="1793160"/>
              <a:ext cx="1393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faster than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slow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F04DCA-7E1E-4D97-9C72-1D3B172B1C2F}"/>
              </a:ext>
            </a:extLst>
          </p:cNvPr>
          <p:cNvSpPr txBox="1"/>
          <p:nvPr/>
        </p:nvSpPr>
        <p:spPr>
          <a:xfrm>
            <a:off x="4102766" y="3696881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elite are moving further ahead…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2A4CF0-F0B4-4E83-A362-ECA20DCA14A5}"/>
              </a:ext>
            </a:extLst>
          </p:cNvPr>
          <p:cNvCxnSpPr/>
          <p:nvPr/>
        </p:nvCxnSpPr>
        <p:spPr>
          <a:xfrm>
            <a:off x="3239074" y="3550936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65F641-9455-754A-8300-0EB6850D93D8}"/>
              </a:ext>
            </a:extLst>
          </p:cNvPr>
          <p:cNvSpPr/>
          <p:nvPr/>
        </p:nvSpPr>
        <p:spPr>
          <a:xfrm>
            <a:off x="3134407" y="1953577"/>
            <a:ext cx="5727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found that, compared to low performers, high performers have: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46 times more frequent code deployments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2,555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faster lead time from commit to deploy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2,604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faster mean time to recover from downtime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times lower change failure rate (1/7 as likely for a change to fail)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44309-DAD1-2B46-B651-0EE136815B18}"/>
              </a:ext>
            </a:extLst>
          </p:cNvPr>
          <p:cNvGrpSpPr/>
          <p:nvPr/>
        </p:nvGrpSpPr>
        <p:grpSpPr>
          <a:xfrm>
            <a:off x="53224" y="1237339"/>
            <a:ext cx="3708066" cy="3443904"/>
            <a:chOff x="53224" y="1237339"/>
            <a:chExt cx="3708066" cy="34439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C1BE61-4594-4E48-BDAA-27C269B86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461" y="1237339"/>
              <a:ext cx="2083838" cy="30609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ADEE58-7B29-C14B-91D1-7C858D8AE40F}"/>
                </a:ext>
              </a:extLst>
            </p:cNvPr>
            <p:cNvSpPr/>
            <p:nvPr/>
          </p:nvSpPr>
          <p:spPr>
            <a:xfrm>
              <a:off x="53224" y="4373466"/>
              <a:ext cx="3708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https://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itrevolution.com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/book/accelerate/ </a:t>
              </a:r>
            </a:p>
          </p:txBody>
        </p:sp>
      </p:grp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 (2018 DORA Report)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FB5F3D-5CB5-4113-A55C-A6F84693AD18}"/>
              </a:ext>
            </a:extLst>
          </p:cNvPr>
          <p:cNvCxnSpPr/>
          <p:nvPr/>
        </p:nvCxnSpPr>
        <p:spPr>
          <a:xfrm>
            <a:off x="3239074" y="1842263"/>
            <a:ext cx="5311673" cy="0"/>
          </a:xfrm>
          <a:prstGeom prst="line">
            <a:avLst/>
          </a:prstGeom>
          <a:ln w="1905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26197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12573B-4236-49FC-BA0D-7E52A722BF29}"/>
              </a:ext>
            </a:extLst>
          </p:cNvPr>
          <p:cNvGrpSpPr/>
          <p:nvPr/>
        </p:nvGrpSpPr>
        <p:grpSpPr>
          <a:xfrm>
            <a:off x="540883" y="1421318"/>
            <a:ext cx="7588111" cy="1448341"/>
            <a:chOff x="540883" y="1421318"/>
            <a:chExt cx="7588111" cy="14483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F04DCA-7E1E-4D97-9C72-1D3B172B1C2F}"/>
                </a:ext>
              </a:extLst>
            </p:cNvPr>
            <p:cNvSpPr txBox="1"/>
            <p:nvPr/>
          </p:nvSpPr>
          <p:spPr>
            <a:xfrm>
              <a:off x="3133372" y="1730473"/>
              <a:ext cx="499562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to do simple things quickly to unblock innovation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9314A1-C31E-4535-B012-087989E28C46}"/>
                </a:ext>
              </a:extLst>
            </p:cNvPr>
            <p:cNvGrpSpPr/>
            <p:nvPr/>
          </p:nvGrpSpPr>
          <p:grpSpPr>
            <a:xfrm>
              <a:off x="540883" y="1421318"/>
              <a:ext cx="2108328" cy="1448341"/>
              <a:chOff x="540883" y="1421318"/>
              <a:chExt cx="2108328" cy="144834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519F0D-622A-48F7-AD7A-5AF4C4A0B8F3}"/>
                  </a:ext>
                </a:extLst>
              </p:cNvPr>
              <p:cNvSpPr/>
              <p:nvPr/>
            </p:nvSpPr>
            <p:spPr>
              <a:xfrm>
                <a:off x="981700" y="2707538"/>
                <a:ext cx="1667511" cy="162121"/>
              </a:xfrm>
              <a:custGeom>
                <a:avLst/>
                <a:gdLst>
                  <a:gd name="connsiteX0" fmla="*/ 4957 w 475885"/>
                  <a:gd name="connsiteY0" fmla="*/ 4957 h 46266"/>
                  <a:gd name="connsiteX1" fmla="*/ 4957 w 475885"/>
                  <a:gd name="connsiteY1" fmla="*/ 29743 h 46266"/>
                  <a:gd name="connsiteX2" fmla="*/ 6610 w 475885"/>
                  <a:gd name="connsiteY2" fmla="*/ 31065 h 46266"/>
                  <a:gd name="connsiteX3" fmla="*/ 32387 w 475885"/>
                  <a:gd name="connsiteY3" fmla="*/ 41970 h 46266"/>
                  <a:gd name="connsiteX4" fmla="*/ 448786 w 475885"/>
                  <a:gd name="connsiteY4" fmla="*/ 41970 h 46266"/>
                  <a:gd name="connsiteX5" fmla="*/ 470267 w 475885"/>
                  <a:gd name="connsiteY5" fmla="*/ 32387 h 46266"/>
                  <a:gd name="connsiteX6" fmla="*/ 473242 w 475885"/>
                  <a:gd name="connsiteY6" fmla="*/ 30073 h 46266"/>
                  <a:gd name="connsiteX7" fmla="*/ 472911 w 475885"/>
                  <a:gd name="connsiteY7" fmla="*/ 5288 h 46266"/>
                  <a:gd name="connsiteX8" fmla="*/ 4957 w 475885"/>
                  <a:gd name="connsiteY8" fmla="*/ 4957 h 4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885" h="46266">
                    <a:moveTo>
                      <a:pt x="4957" y="4957"/>
                    </a:moveTo>
                    <a:lnTo>
                      <a:pt x="4957" y="29743"/>
                    </a:lnTo>
                    <a:lnTo>
                      <a:pt x="6610" y="31065"/>
                    </a:lnTo>
                    <a:cubicBezTo>
                      <a:pt x="14210" y="36683"/>
                      <a:pt x="23133" y="41970"/>
                      <a:pt x="32387" y="41970"/>
                    </a:cubicBezTo>
                    <a:lnTo>
                      <a:pt x="448786" y="41970"/>
                    </a:lnTo>
                    <a:cubicBezTo>
                      <a:pt x="456718" y="41970"/>
                      <a:pt x="463988" y="37013"/>
                      <a:pt x="470267" y="32387"/>
                    </a:cubicBezTo>
                    <a:lnTo>
                      <a:pt x="473242" y="30073"/>
                    </a:lnTo>
                    <a:lnTo>
                      <a:pt x="472911" y="5288"/>
                    </a:lnTo>
                    <a:lnTo>
                      <a:pt x="4957" y="495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1D4680-F15E-46DE-BC70-D8CBACEEB571}"/>
                  </a:ext>
                </a:extLst>
              </p:cNvPr>
              <p:cNvSpPr/>
              <p:nvPr/>
            </p:nvSpPr>
            <p:spPr>
              <a:xfrm>
                <a:off x="1210982" y="1800828"/>
                <a:ext cx="1204314" cy="845335"/>
              </a:xfrm>
              <a:custGeom>
                <a:avLst/>
                <a:gdLst>
                  <a:gd name="connsiteX0" fmla="*/ 95838 w 343695"/>
                  <a:gd name="connsiteY0" fmla="*/ 4957 h 241247"/>
                  <a:gd name="connsiteX1" fmla="*/ 332459 w 343695"/>
                  <a:gd name="connsiteY1" fmla="*/ 4957 h 241247"/>
                  <a:gd name="connsiteX2" fmla="*/ 341712 w 343695"/>
                  <a:gd name="connsiteY2" fmla="*/ 14541 h 241247"/>
                  <a:gd name="connsiteX3" fmla="*/ 341712 w 343695"/>
                  <a:gd name="connsiteY3" fmla="*/ 231003 h 241247"/>
                  <a:gd name="connsiteX4" fmla="*/ 333450 w 343695"/>
                  <a:gd name="connsiteY4" fmla="*/ 239265 h 241247"/>
                  <a:gd name="connsiteX5" fmla="*/ 14210 w 343695"/>
                  <a:gd name="connsiteY5" fmla="*/ 239265 h 241247"/>
                  <a:gd name="connsiteX6" fmla="*/ 4957 w 343695"/>
                  <a:gd name="connsiteY6" fmla="*/ 230011 h 241247"/>
                  <a:gd name="connsiteX7" fmla="*/ 4957 w 343695"/>
                  <a:gd name="connsiteY7" fmla="*/ 98482 h 24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695" h="241247">
                    <a:moveTo>
                      <a:pt x="95838" y="4957"/>
                    </a:moveTo>
                    <a:lnTo>
                      <a:pt x="332459" y="4957"/>
                    </a:lnTo>
                    <a:cubicBezTo>
                      <a:pt x="337746" y="4957"/>
                      <a:pt x="341712" y="9253"/>
                      <a:pt x="341712" y="14541"/>
                    </a:cubicBezTo>
                    <a:lnTo>
                      <a:pt x="341712" y="231003"/>
                    </a:lnTo>
                    <a:cubicBezTo>
                      <a:pt x="341712" y="236290"/>
                      <a:pt x="338738" y="239265"/>
                      <a:pt x="333450" y="239265"/>
                    </a:cubicBezTo>
                    <a:lnTo>
                      <a:pt x="14210" y="239265"/>
                    </a:lnTo>
                    <a:cubicBezTo>
                      <a:pt x="8923" y="239265"/>
                      <a:pt x="4957" y="234968"/>
                      <a:pt x="4957" y="230011"/>
                    </a:cubicBezTo>
                    <a:lnTo>
                      <a:pt x="4957" y="98482"/>
                    </a:lnTo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AC60D39-7C4A-4544-870D-75D08E445E0F}"/>
                  </a:ext>
                </a:extLst>
              </p:cNvPr>
              <p:cNvSpPr/>
              <p:nvPr/>
            </p:nvSpPr>
            <p:spPr>
              <a:xfrm>
                <a:off x="1125292" y="1729030"/>
                <a:ext cx="1378012" cy="1007455"/>
              </a:xfrm>
              <a:custGeom>
                <a:avLst/>
                <a:gdLst>
                  <a:gd name="connsiteX0" fmla="*/ 121285 w 393266"/>
                  <a:gd name="connsiteY0" fmla="*/ 4957 h 287514"/>
                  <a:gd name="connsiteX1" fmla="*/ 381369 w 393266"/>
                  <a:gd name="connsiteY1" fmla="*/ 4957 h 287514"/>
                  <a:gd name="connsiteX2" fmla="*/ 390623 w 393266"/>
                  <a:gd name="connsiteY2" fmla="*/ 14210 h 287514"/>
                  <a:gd name="connsiteX3" fmla="*/ 390623 w 393266"/>
                  <a:gd name="connsiteY3" fmla="*/ 274956 h 287514"/>
                  <a:gd name="connsiteX4" fmla="*/ 381369 w 393266"/>
                  <a:gd name="connsiteY4" fmla="*/ 284209 h 287514"/>
                  <a:gd name="connsiteX5" fmla="*/ 14210 w 393266"/>
                  <a:gd name="connsiteY5" fmla="*/ 284209 h 287514"/>
                  <a:gd name="connsiteX6" fmla="*/ 4957 w 393266"/>
                  <a:gd name="connsiteY6" fmla="*/ 274956 h 287514"/>
                  <a:gd name="connsiteX7" fmla="*/ 4957 w 393266"/>
                  <a:gd name="connsiteY7" fmla="*/ 117649 h 28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6" h="287514">
                    <a:moveTo>
                      <a:pt x="121285" y="4957"/>
                    </a:moveTo>
                    <a:lnTo>
                      <a:pt x="381369" y="4957"/>
                    </a:lnTo>
                    <a:cubicBezTo>
                      <a:pt x="386657" y="4957"/>
                      <a:pt x="390623" y="9253"/>
                      <a:pt x="390623" y="14210"/>
                    </a:cubicBezTo>
                    <a:lnTo>
                      <a:pt x="390623" y="274956"/>
                    </a:lnTo>
                    <a:cubicBezTo>
                      <a:pt x="390623" y="280244"/>
                      <a:pt x="386326" y="284209"/>
                      <a:pt x="381369" y="284209"/>
                    </a:cubicBezTo>
                    <a:lnTo>
                      <a:pt x="14210" y="284209"/>
                    </a:lnTo>
                    <a:cubicBezTo>
                      <a:pt x="8923" y="284209"/>
                      <a:pt x="4957" y="279913"/>
                      <a:pt x="4957" y="274956"/>
                    </a:cubicBezTo>
                    <a:lnTo>
                      <a:pt x="4957" y="11764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AC21AD1-2244-4167-A626-109498CB9986}"/>
                  </a:ext>
                </a:extLst>
              </p:cNvPr>
              <p:cNvSpPr/>
              <p:nvPr/>
            </p:nvSpPr>
            <p:spPr>
              <a:xfrm>
                <a:off x="1736883" y="1946286"/>
                <a:ext cx="625317" cy="613736"/>
              </a:xfrm>
              <a:custGeom>
                <a:avLst/>
                <a:gdLst>
                  <a:gd name="connsiteX0" fmla="*/ 13170 w 178457"/>
                  <a:gd name="connsiteY0" fmla="*/ 126039 h 175152"/>
                  <a:gd name="connsiteX1" fmla="*/ 41922 w 178457"/>
                  <a:gd name="connsiteY1" fmla="*/ 119429 h 175152"/>
                  <a:gd name="connsiteX2" fmla="*/ 119584 w 178457"/>
                  <a:gd name="connsiteY2" fmla="*/ 41767 h 175152"/>
                  <a:gd name="connsiteX3" fmla="*/ 126193 w 178457"/>
                  <a:gd name="connsiteY3" fmla="*/ 13016 h 175152"/>
                  <a:gd name="connsiteX4" fmla="*/ 157919 w 178457"/>
                  <a:gd name="connsiteY4" fmla="*/ 7728 h 175152"/>
                  <a:gd name="connsiteX5" fmla="*/ 142056 w 178457"/>
                  <a:gd name="connsiteY5" fmla="*/ 23591 h 175152"/>
                  <a:gd name="connsiteX6" fmla="*/ 154944 w 178457"/>
                  <a:gd name="connsiteY6" fmla="*/ 36149 h 175152"/>
                  <a:gd name="connsiteX7" fmla="*/ 170807 w 178457"/>
                  <a:gd name="connsiteY7" fmla="*/ 20286 h 175152"/>
                  <a:gd name="connsiteX8" fmla="*/ 165520 w 178457"/>
                  <a:gd name="connsiteY8" fmla="*/ 52012 h 175152"/>
                  <a:gd name="connsiteX9" fmla="*/ 136768 w 178457"/>
                  <a:gd name="connsiteY9" fmla="*/ 58622 h 175152"/>
                  <a:gd name="connsiteX10" fmla="*/ 59106 w 178457"/>
                  <a:gd name="connsiteY10" fmla="*/ 136284 h 175152"/>
                  <a:gd name="connsiteX11" fmla="*/ 52497 w 178457"/>
                  <a:gd name="connsiteY11" fmla="*/ 165035 h 175152"/>
                  <a:gd name="connsiteX12" fmla="*/ 20771 w 178457"/>
                  <a:gd name="connsiteY12" fmla="*/ 170323 h 175152"/>
                  <a:gd name="connsiteX13" fmla="*/ 36634 w 178457"/>
                  <a:gd name="connsiteY13" fmla="*/ 154460 h 175152"/>
                  <a:gd name="connsiteX14" fmla="*/ 24076 w 178457"/>
                  <a:gd name="connsiteY14" fmla="*/ 141902 h 175152"/>
                  <a:gd name="connsiteX15" fmla="*/ 8213 w 178457"/>
                  <a:gd name="connsiteY15" fmla="*/ 157764 h 175152"/>
                  <a:gd name="connsiteX16" fmla="*/ 13170 w 178457"/>
                  <a:gd name="connsiteY16" fmla="*/ 126039 h 17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8457" h="175152">
                    <a:moveTo>
                      <a:pt x="13170" y="126039"/>
                    </a:moveTo>
                    <a:cubicBezTo>
                      <a:pt x="20771" y="118107"/>
                      <a:pt x="32007" y="116124"/>
                      <a:pt x="41922" y="119429"/>
                    </a:cubicBezTo>
                    <a:lnTo>
                      <a:pt x="119584" y="41767"/>
                    </a:lnTo>
                    <a:cubicBezTo>
                      <a:pt x="116279" y="32184"/>
                      <a:pt x="118592" y="20947"/>
                      <a:pt x="126193" y="13016"/>
                    </a:cubicBezTo>
                    <a:cubicBezTo>
                      <a:pt x="134785" y="4424"/>
                      <a:pt x="147674" y="2771"/>
                      <a:pt x="157919" y="7728"/>
                    </a:cubicBezTo>
                    <a:lnTo>
                      <a:pt x="142056" y="23591"/>
                    </a:lnTo>
                    <a:lnTo>
                      <a:pt x="154944" y="36149"/>
                    </a:lnTo>
                    <a:lnTo>
                      <a:pt x="170807" y="20286"/>
                    </a:lnTo>
                    <a:cubicBezTo>
                      <a:pt x="175764" y="30531"/>
                      <a:pt x="174112" y="43420"/>
                      <a:pt x="165520" y="52012"/>
                    </a:cubicBezTo>
                    <a:cubicBezTo>
                      <a:pt x="157919" y="59613"/>
                      <a:pt x="146683" y="61926"/>
                      <a:pt x="136768" y="58622"/>
                    </a:cubicBezTo>
                    <a:lnTo>
                      <a:pt x="59106" y="136284"/>
                    </a:lnTo>
                    <a:cubicBezTo>
                      <a:pt x="62411" y="145867"/>
                      <a:pt x="60098" y="157103"/>
                      <a:pt x="52497" y="165035"/>
                    </a:cubicBezTo>
                    <a:cubicBezTo>
                      <a:pt x="43904" y="173627"/>
                      <a:pt x="31016" y="175280"/>
                      <a:pt x="20771" y="170323"/>
                    </a:cubicBezTo>
                    <a:lnTo>
                      <a:pt x="36634" y="154460"/>
                    </a:lnTo>
                    <a:lnTo>
                      <a:pt x="24076" y="141902"/>
                    </a:lnTo>
                    <a:lnTo>
                      <a:pt x="8213" y="157764"/>
                    </a:lnTo>
                    <a:cubicBezTo>
                      <a:pt x="2595" y="147520"/>
                      <a:pt x="4247" y="134631"/>
                      <a:pt x="13170" y="12603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8DD199B-AA11-49AF-BE96-BE075A079265}"/>
                  </a:ext>
                </a:extLst>
              </p:cNvPr>
              <p:cNvSpPr/>
              <p:nvPr/>
            </p:nvSpPr>
            <p:spPr>
              <a:xfrm>
                <a:off x="1412474" y="2201495"/>
                <a:ext cx="532678" cy="34739"/>
              </a:xfrm>
              <a:custGeom>
                <a:avLst/>
                <a:gdLst>
                  <a:gd name="connsiteX0" fmla="*/ 148714 w 152018"/>
                  <a:gd name="connsiteY0" fmla="*/ 4957 h 9914"/>
                  <a:gd name="connsiteX1" fmla="*/ 4957 w 152018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18" h="9914">
                    <a:moveTo>
                      <a:pt x="14871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06A8A32-0DC2-4EDC-B9C7-028834CD3A97}"/>
                  </a:ext>
                </a:extLst>
              </p:cNvPr>
              <p:cNvSpPr/>
              <p:nvPr/>
            </p:nvSpPr>
            <p:spPr>
              <a:xfrm>
                <a:off x="1412474" y="2302239"/>
                <a:ext cx="347399" cy="34739"/>
              </a:xfrm>
              <a:custGeom>
                <a:avLst/>
                <a:gdLst>
                  <a:gd name="connsiteX0" fmla="*/ 95508 w 99142"/>
                  <a:gd name="connsiteY0" fmla="*/ 4957 h 9914"/>
                  <a:gd name="connsiteX1" fmla="*/ 4957 w 99142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2" h="9914">
                    <a:moveTo>
                      <a:pt x="95508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B03ECBB-C628-4AC6-BFB1-5DA928F127E5}"/>
                  </a:ext>
                </a:extLst>
              </p:cNvPr>
              <p:cNvSpPr/>
              <p:nvPr/>
            </p:nvSpPr>
            <p:spPr>
              <a:xfrm>
                <a:off x="1326783" y="2287186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A5E54A-2923-4D3F-9F24-79833910B278}"/>
                  </a:ext>
                </a:extLst>
              </p:cNvPr>
              <p:cNvSpPr/>
              <p:nvPr/>
            </p:nvSpPr>
            <p:spPr>
              <a:xfrm>
                <a:off x="1455321" y="2000003"/>
                <a:ext cx="636898" cy="34739"/>
              </a:xfrm>
              <a:custGeom>
                <a:avLst/>
                <a:gdLst>
                  <a:gd name="connsiteX0" fmla="*/ 177796 w 181761"/>
                  <a:gd name="connsiteY0" fmla="*/ 4957 h 9914"/>
                  <a:gd name="connsiteX1" fmla="*/ 4957 w 181761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761" h="9914">
                    <a:moveTo>
                      <a:pt x="17779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38042DD-0E31-495E-B563-237FCC37D2F1}"/>
                  </a:ext>
                </a:extLst>
              </p:cNvPr>
              <p:cNvSpPr/>
              <p:nvPr/>
            </p:nvSpPr>
            <p:spPr>
              <a:xfrm>
                <a:off x="1412474" y="2100747"/>
                <a:ext cx="567416" cy="34739"/>
              </a:xfrm>
              <a:custGeom>
                <a:avLst/>
                <a:gdLst>
                  <a:gd name="connsiteX0" fmla="*/ 156976 w 161933"/>
                  <a:gd name="connsiteY0" fmla="*/ 4957 h 9914"/>
                  <a:gd name="connsiteX1" fmla="*/ 4957 w 161933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33" h="9914">
                    <a:moveTo>
                      <a:pt x="15697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E8E9F2-D62A-4CBA-9E85-9496885A303A}"/>
                  </a:ext>
                </a:extLst>
              </p:cNvPr>
              <p:cNvSpPr/>
              <p:nvPr/>
            </p:nvSpPr>
            <p:spPr>
              <a:xfrm>
                <a:off x="1412474" y="2402983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0C27986-EC70-427A-B862-F88E214DCF70}"/>
                  </a:ext>
                </a:extLst>
              </p:cNvPr>
              <p:cNvSpPr/>
              <p:nvPr/>
            </p:nvSpPr>
            <p:spPr>
              <a:xfrm>
                <a:off x="1326783" y="2387930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504D847-5F95-43E8-AFC7-775F88E42379}"/>
                  </a:ext>
                </a:extLst>
              </p:cNvPr>
              <p:cNvSpPr/>
              <p:nvPr/>
            </p:nvSpPr>
            <p:spPr>
              <a:xfrm>
                <a:off x="1412474" y="2503731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BCB5462-FD58-4EDF-9AD3-595F32863FCA}"/>
                  </a:ext>
                </a:extLst>
              </p:cNvPr>
              <p:cNvSpPr/>
              <p:nvPr/>
            </p:nvSpPr>
            <p:spPr>
              <a:xfrm>
                <a:off x="1326783" y="2488677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3EA53AC-E609-4CCA-9275-4606FC4D5716}"/>
                  </a:ext>
                </a:extLst>
              </p:cNvPr>
              <p:cNvSpPr/>
              <p:nvPr/>
            </p:nvSpPr>
            <p:spPr>
              <a:xfrm>
                <a:off x="1365441" y="2238073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3D06161-AF16-4C67-8705-D5AE1D0AD7DA}"/>
                  </a:ext>
                </a:extLst>
              </p:cNvPr>
              <p:cNvSpPr/>
              <p:nvPr/>
            </p:nvSpPr>
            <p:spPr>
              <a:xfrm>
                <a:off x="1365441" y="2124926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95DA7E-0853-44E9-9DEA-D6A52854CE18}"/>
                  </a:ext>
                </a:extLst>
              </p:cNvPr>
              <p:cNvSpPr/>
              <p:nvPr/>
            </p:nvSpPr>
            <p:spPr>
              <a:xfrm>
                <a:off x="841314" y="1421318"/>
                <a:ext cx="728317" cy="728319"/>
              </a:xfrm>
              <a:custGeom>
                <a:avLst/>
                <a:gdLst>
                  <a:gd name="connsiteX0" fmla="*/ 4957 w 185066"/>
                  <a:gd name="connsiteY0" fmla="*/ 92864 h 185066"/>
                  <a:gd name="connsiteX1" fmla="*/ 92864 w 185066"/>
                  <a:gd name="connsiteY1" fmla="*/ 180770 h 185066"/>
                  <a:gd name="connsiteX2" fmla="*/ 180770 w 185066"/>
                  <a:gd name="connsiteY2" fmla="*/ 92864 h 185066"/>
                  <a:gd name="connsiteX3" fmla="*/ 148714 w 185066"/>
                  <a:gd name="connsiteY3" fmla="*/ 25116 h 185066"/>
                  <a:gd name="connsiteX4" fmla="*/ 92864 w 185066"/>
                  <a:gd name="connsiteY4" fmla="*/ 4957 h 185066"/>
                  <a:gd name="connsiteX5" fmla="*/ 28421 w 185066"/>
                  <a:gd name="connsiteY5" fmla="*/ 33048 h 1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66" h="185066">
                    <a:moveTo>
                      <a:pt x="4957" y="92864"/>
                    </a:moveTo>
                    <a:cubicBezTo>
                      <a:pt x="4957" y="141444"/>
                      <a:pt x="44284" y="180770"/>
                      <a:pt x="92864" y="180770"/>
                    </a:cubicBezTo>
                    <a:cubicBezTo>
                      <a:pt x="141444" y="180770"/>
                      <a:pt x="180770" y="141444"/>
                      <a:pt x="180770" y="92864"/>
                    </a:cubicBezTo>
                    <a:cubicBezTo>
                      <a:pt x="180770" y="65434"/>
                      <a:pt x="168212" y="41310"/>
                      <a:pt x="148714" y="25116"/>
                    </a:cubicBezTo>
                    <a:cubicBezTo>
                      <a:pt x="133512" y="12228"/>
                      <a:pt x="114014" y="4957"/>
                      <a:pt x="92864" y="4957"/>
                    </a:cubicBezTo>
                    <a:cubicBezTo>
                      <a:pt x="67417" y="4957"/>
                      <a:pt x="44284" y="15863"/>
                      <a:pt x="28421" y="33048"/>
                    </a:cubicBezTo>
                  </a:path>
                </a:pathLst>
              </a:custGeom>
              <a:solidFill>
                <a:srgbClr val="4174F1"/>
              </a:solidFill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07DFABE-00E6-4056-840A-21F1560F7098}"/>
                  </a:ext>
                </a:extLst>
              </p:cNvPr>
              <p:cNvGrpSpPr/>
              <p:nvPr/>
            </p:nvGrpSpPr>
            <p:grpSpPr>
              <a:xfrm>
                <a:off x="540883" y="1504557"/>
                <a:ext cx="942912" cy="559245"/>
                <a:chOff x="540883" y="1504557"/>
                <a:chExt cx="942912" cy="559245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EB499C7-3293-4AA1-8009-5F5A70EF1065}"/>
                    </a:ext>
                  </a:extLst>
                </p:cNvPr>
                <p:cNvSpPr/>
                <p:nvPr/>
              </p:nvSpPr>
              <p:spPr>
                <a:xfrm>
                  <a:off x="717761" y="1573485"/>
                  <a:ext cx="221096" cy="39016"/>
                </a:xfrm>
                <a:custGeom>
                  <a:avLst/>
                  <a:gdLst>
                    <a:gd name="connsiteX0" fmla="*/ 4957 w 56180"/>
                    <a:gd name="connsiteY0" fmla="*/ 4957 h 9914"/>
                    <a:gd name="connsiteX1" fmla="*/ 54198 w 56180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180" h="9914">
                      <a:moveTo>
                        <a:pt x="4957" y="4957"/>
                      </a:moveTo>
                      <a:lnTo>
                        <a:pt x="54198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63ED6AB-4019-4B41-90A5-69F462DECD7A}"/>
                    </a:ext>
                  </a:extLst>
                </p:cNvPr>
                <p:cNvSpPr/>
                <p:nvPr/>
              </p:nvSpPr>
              <p:spPr>
                <a:xfrm>
                  <a:off x="589005" y="1637212"/>
                  <a:ext cx="195083" cy="39016"/>
                </a:xfrm>
                <a:custGeom>
                  <a:avLst/>
                  <a:gdLst>
                    <a:gd name="connsiteX0" fmla="*/ 4957 w 49571"/>
                    <a:gd name="connsiteY0" fmla="*/ 4957 h 9914"/>
                    <a:gd name="connsiteX1" fmla="*/ 45936 w 49571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71" h="9914">
                      <a:moveTo>
                        <a:pt x="4957" y="4957"/>
                      </a:moveTo>
                      <a:lnTo>
                        <a:pt x="45936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4735D1B-4BA6-4FE0-8A3F-76C683186FEE}"/>
                    </a:ext>
                  </a:extLst>
                </p:cNvPr>
                <p:cNvSpPr/>
                <p:nvPr/>
              </p:nvSpPr>
              <p:spPr>
                <a:xfrm>
                  <a:off x="540883" y="1573485"/>
                  <a:ext cx="130058" cy="39016"/>
                </a:xfrm>
                <a:custGeom>
                  <a:avLst/>
                  <a:gdLst>
                    <a:gd name="connsiteX0" fmla="*/ 29412 w 33047"/>
                    <a:gd name="connsiteY0" fmla="*/ 4957 h 9914"/>
                    <a:gd name="connsiteX1" fmla="*/ 4957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29412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A87475B0-6801-4131-8339-43927C3CC263}"/>
                    </a:ext>
                  </a:extLst>
                </p:cNvPr>
                <p:cNvSpPr/>
                <p:nvPr/>
              </p:nvSpPr>
              <p:spPr>
                <a:xfrm>
                  <a:off x="782790" y="1637212"/>
                  <a:ext cx="117051" cy="39016"/>
                </a:xfrm>
                <a:custGeom>
                  <a:avLst/>
                  <a:gdLst>
                    <a:gd name="connsiteX0" fmla="*/ 25447 w 29742"/>
                    <a:gd name="connsiteY0" fmla="*/ 4957 h 9914"/>
                    <a:gd name="connsiteX1" fmla="*/ 4957 w 29742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42" h="9914">
                      <a:moveTo>
                        <a:pt x="25447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F4150F9-3A86-4F73-9A1A-235F577ACBEE}"/>
                    </a:ext>
                  </a:extLst>
                </p:cNvPr>
                <p:cNvSpPr/>
                <p:nvPr/>
              </p:nvSpPr>
              <p:spPr>
                <a:xfrm>
                  <a:off x="924551" y="1504557"/>
                  <a:ext cx="559244" cy="559245"/>
                </a:xfrm>
                <a:custGeom>
                  <a:avLst/>
                  <a:gdLst>
                    <a:gd name="connsiteX0" fmla="*/ 138469 w 142104"/>
                    <a:gd name="connsiteY0" fmla="*/ 71713 h 142104"/>
                    <a:gd name="connsiteX1" fmla="*/ 71713 w 142104"/>
                    <a:gd name="connsiteY1" fmla="*/ 138469 h 142104"/>
                    <a:gd name="connsiteX2" fmla="*/ 4957 w 142104"/>
                    <a:gd name="connsiteY2" fmla="*/ 71713 h 142104"/>
                    <a:gd name="connsiteX3" fmla="*/ 71713 w 142104"/>
                    <a:gd name="connsiteY3" fmla="*/ 4957 h 14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104" h="142104">
                      <a:moveTo>
                        <a:pt x="138469" y="71713"/>
                      </a:moveTo>
                      <a:cubicBezTo>
                        <a:pt x="138469" y="108396"/>
                        <a:pt x="108396" y="138469"/>
                        <a:pt x="71713" y="138469"/>
                      </a:cubicBezTo>
                      <a:cubicBezTo>
                        <a:pt x="35030" y="138469"/>
                        <a:pt x="4957" y="108396"/>
                        <a:pt x="4957" y="71713"/>
                      </a:cubicBezTo>
                      <a:cubicBezTo>
                        <a:pt x="4957" y="35030"/>
                        <a:pt x="35030" y="4957"/>
                        <a:pt x="71713" y="4957"/>
                      </a:cubicBez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0E0BA8A-19E2-48B5-BA88-FDE05790B4AA}"/>
                    </a:ext>
                  </a:extLst>
                </p:cNvPr>
                <p:cNvSpPr/>
                <p:nvPr/>
              </p:nvSpPr>
              <p:spPr>
                <a:xfrm>
                  <a:off x="717761" y="1702241"/>
                  <a:ext cx="130058" cy="39016"/>
                </a:xfrm>
                <a:custGeom>
                  <a:avLst/>
                  <a:gdLst>
                    <a:gd name="connsiteX0" fmla="*/ 4957 w 33047"/>
                    <a:gd name="connsiteY0" fmla="*/ 4957 h 9914"/>
                    <a:gd name="connsiteX1" fmla="*/ 29743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4957" y="4957"/>
                      </a:moveTo>
                      <a:lnTo>
                        <a:pt x="29743" y="4957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EC88D70-C857-42F7-93AA-32FF22C5D2F7}"/>
                    </a:ext>
                  </a:extLst>
                </p:cNvPr>
                <p:cNvSpPr/>
                <p:nvPr/>
              </p:nvSpPr>
              <p:spPr>
                <a:xfrm>
                  <a:off x="1065011" y="1612501"/>
                  <a:ext cx="169074" cy="299128"/>
                </a:xfrm>
                <a:custGeom>
                  <a:avLst/>
                  <a:gdLst>
                    <a:gd name="connsiteX0" fmla="*/ 4957 w 42961"/>
                    <a:gd name="connsiteY0" fmla="*/ 73035 h 76009"/>
                    <a:gd name="connsiteX1" fmla="*/ 39988 w 42961"/>
                    <a:gd name="connsiteY1" fmla="*/ 44614 h 76009"/>
                    <a:gd name="connsiteX2" fmla="*/ 39988 w 42961"/>
                    <a:gd name="connsiteY2" fmla="*/ 4957 h 76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61" h="76009">
                      <a:moveTo>
                        <a:pt x="4957" y="73035"/>
                      </a:moveTo>
                      <a:lnTo>
                        <a:pt x="39988" y="44614"/>
                      </a:lnTo>
                      <a:lnTo>
                        <a:pt x="39988" y="4957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770BFA-8958-498A-BA63-FCE52DAC8CEC}"/>
              </a:ext>
            </a:extLst>
          </p:cNvPr>
          <p:cNvGrpSpPr/>
          <p:nvPr/>
        </p:nvGrpSpPr>
        <p:grpSpPr>
          <a:xfrm>
            <a:off x="980807" y="3128132"/>
            <a:ext cx="6546717" cy="1328142"/>
            <a:chOff x="980807" y="3128132"/>
            <a:chExt cx="6546717" cy="13281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357985-5718-4D2F-B630-7E0F5FEB99AB}"/>
                </a:ext>
              </a:extLst>
            </p:cNvPr>
            <p:cNvSpPr/>
            <p:nvPr/>
          </p:nvSpPr>
          <p:spPr>
            <a:xfrm>
              <a:off x="3133372" y="3358238"/>
              <a:ext cx="4394152" cy="86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Avoid complex </a:t>
              </a:r>
              <a:br>
                <a:rPr lang="en-US" sz="28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8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one-size-fits-all processes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D37AB-A7D9-4A65-9FC7-C2309C7BCF59}"/>
                </a:ext>
              </a:extLst>
            </p:cNvPr>
            <p:cNvGrpSpPr/>
            <p:nvPr/>
          </p:nvGrpSpPr>
          <p:grpSpPr>
            <a:xfrm>
              <a:off x="980807" y="3128132"/>
              <a:ext cx="1609137" cy="1328142"/>
              <a:chOff x="7798910" y="5434630"/>
              <a:chExt cx="452015" cy="37308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8857C79-8CF7-4172-9FDF-24F0BF404336}"/>
                  </a:ext>
                </a:extLst>
              </p:cNvPr>
              <p:cNvSpPr/>
              <p:nvPr/>
            </p:nvSpPr>
            <p:spPr>
              <a:xfrm>
                <a:off x="7798910" y="5526398"/>
                <a:ext cx="267658" cy="281314"/>
              </a:xfrm>
              <a:custGeom>
                <a:avLst/>
                <a:gdLst>
                  <a:gd name="connsiteX0" fmla="*/ 228602 w 267658"/>
                  <a:gd name="connsiteY0" fmla="*/ 210849 h 281314"/>
                  <a:gd name="connsiteX1" fmla="*/ 222047 w 267658"/>
                  <a:gd name="connsiteY1" fmla="*/ 198012 h 281314"/>
                  <a:gd name="connsiteX2" fmla="*/ 235430 w 267658"/>
                  <a:gd name="connsiteY2" fmla="*/ 170973 h 281314"/>
                  <a:gd name="connsiteX3" fmla="*/ 249086 w 267658"/>
                  <a:gd name="connsiteY3" fmla="*/ 168515 h 281314"/>
                  <a:gd name="connsiteX4" fmla="*/ 265473 w 267658"/>
                  <a:gd name="connsiteY4" fmla="*/ 133556 h 281314"/>
                  <a:gd name="connsiteX5" fmla="*/ 238707 w 267658"/>
                  <a:gd name="connsiteY5" fmla="*/ 124816 h 281314"/>
                  <a:gd name="connsiteX6" fmla="*/ 228875 w 267658"/>
                  <a:gd name="connsiteY6" fmla="*/ 96138 h 281314"/>
                  <a:gd name="connsiteX7" fmla="*/ 253183 w 267658"/>
                  <a:gd name="connsiteY7" fmla="*/ 60906 h 281314"/>
                  <a:gd name="connsiteX8" fmla="*/ 247447 w 267658"/>
                  <a:gd name="connsiteY8" fmla="*/ 54624 h 281314"/>
                  <a:gd name="connsiteX9" fmla="*/ 241712 w 267658"/>
                  <a:gd name="connsiteY9" fmla="*/ 48342 h 281314"/>
                  <a:gd name="connsiteX10" fmla="*/ 235976 w 267658"/>
                  <a:gd name="connsiteY10" fmla="*/ 42061 h 281314"/>
                  <a:gd name="connsiteX11" fmla="*/ 198012 w 267658"/>
                  <a:gd name="connsiteY11" fmla="*/ 61452 h 281314"/>
                  <a:gd name="connsiteX12" fmla="*/ 170700 w 267658"/>
                  <a:gd name="connsiteY12" fmla="*/ 47796 h 281314"/>
                  <a:gd name="connsiteX13" fmla="*/ 163053 w 267658"/>
                  <a:gd name="connsiteY13" fmla="*/ 5736 h 281314"/>
                  <a:gd name="connsiteX14" fmla="*/ 154586 w 267658"/>
                  <a:gd name="connsiteY14" fmla="*/ 5189 h 281314"/>
                  <a:gd name="connsiteX15" fmla="*/ 146119 w 267658"/>
                  <a:gd name="connsiteY15" fmla="*/ 4643 h 281314"/>
                  <a:gd name="connsiteX16" fmla="*/ 137653 w 267658"/>
                  <a:gd name="connsiteY16" fmla="*/ 4097 h 281314"/>
                  <a:gd name="connsiteX17" fmla="*/ 124543 w 267658"/>
                  <a:gd name="connsiteY17" fmla="*/ 44519 h 281314"/>
                  <a:gd name="connsiteX18" fmla="*/ 95592 w 267658"/>
                  <a:gd name="connsiteY18" fmla="*/ 54351 h 281314"/>
                  <a:gd name="connsiteX19" fmla="*/ 60906 w 267658"/>
                  <a:gd name="connsiteY19" fmla="*/ 30043 h 281314"/>
                  <a:gd name="connsiteX20" fmla="*/ 54624 w 267658"/>
                  <a:gd name="connsiteY20" fmla="*/ 35779 h 281314"/>
                  <a:gd name="connsiteX21" fmla="*/ 48342 w 267658"/>
                  <a:gd name="connsiteY21" fmla="*/ 41514 h 281314"/>
                  <a:gd name="connsiteX22" fmla="*/ 42061 w 267658"/>
                  <a:gd name="connsiteY22" fmla="*/ 47250 h 281314"/>
                  <a:gd name="connsiteX23" fmla="*/ 61179 w 267658"/>
                  <a:gd name="connsiteY23" fmla="*/ 84667 h 281314"/>
                  <a:gd name="connsiteX24" fmla="*/ 47523 w 267658"/>
                  <a:gd name="connsiteY24" fmla="*/ 112253 h 281314"/>
                  <a:gd name="connsiteX25" fmla="*/ 5736 w 267658"/>
                  <a:gd name="connsiteY25" fmla="*/ 119900 h 281314"/>
                  <a:gd name="connsiteX26" fmla="*/ 5189 w 267658"/>
                  <a:gd name="connsiteY26" fmla="*/ 128367 h 281314"/>
                  <a:gd name="connsiteX27" fmla="*/ 4643 w 267658"/>
                  <a:gd name="connsiteY27" fmla="*/ 136833 h 281314"/>
                  <a:gd name="connsiteX28" fmla="*/ 4097 w 267658"/>
                  <a:gd name="connsiteY28" fmla="*/ 145300 h 281314"/>
                  <a:gd name="connsiteX29" fmla="*/ 44792 w 267658"/>
                  <a:gd name="connsiteY29" fmla="*/ 158410 h 281314"/>
                  <a:gd name="connsiteX30" fmla="*/ 54624 w 267658"/>
                  <a:gd name="connsiteY30" fmla="*/ 187361 h 281314"/>
                  <a:gd name="connsiteX31" fmla="*/ 30043 w 267658"/>
                  <a:gd name="connsiteY31" fmla="*/ 222320 h 281314"/>
                  <a:gd name="connsiteX32" fmla="*/ 35779 w 267658"/>
                  <a:gd name="connsiteY32" fmla="*/ 228602 h 281314"/>
                  <a:gd name="connsiteX33" fmla="*/ 41514 w 267658"/>
                  <a:gd name="connsiteY33" fmla="*/ 234884 h 281314"/>
                  <a:gd name="connsiteX34" fmla="*/ 47250 w 267658"/>
                  <a:gd name="connsiteY34" fmla="*/ 241165 h 281314"/>
                  <a:gd name="connsiteX35" fmla="*/ 85214 w 267658"/>
                  <a:gd name="connsiteY35" fmla="*/ 221501 h 281314"/>
                  <a:gd name="connsiteX36" fmla="*/ 112526 w 267658"/>
                  <a:gd name="connsiteY36" fmla="*/ 234884 h 281314"/>
                  <a:gd name="connsiteX37" fmla="*/ 120173 w 267658"/>
                  <a:gd name="connsiteY37" fmla="*/ 276944 h 281314"/>
                  <a:gd name="connsiteX38" fmla="*/ 128640 w 267658"/>
                  <a:gd name="connsiteY38" fmla="*/ 277490 h 281314"/>
                  <a:gd name="connsiteX39" fmla="*/ 137106 w 267658"/>
                  <a:gd name="connsiteY39" fmla="*/ 278037 h 281314"/>
                  <a:gd name="connsiteX40" fmla="*/ 145573 w 267658"/>
                  <a:gd name="connsiteY40" fmla="*/ 278583 h 281314"/>
                  <a:gd name="connsiteX41" fmla="*/ 158683 w 267658"/>
                  <a:gd name="connsiteY41" fmla="*/ 237615 h 281314"/>
                  <a:gd name="connsiteX42" fmla="*/ 187361 w 267658"/>
                  <a:gd name="connsiteY42" fmla="*/ 227782 h 281314"/>
                  <a:gd name="connsiteX43" fmla="*/ 222593 w 267658"/>
                  <a:gd name="connsiteY43" fmla="*/ 252363 h 281314"/>
                  <a:gd name="connsiteX44" fmla="*/ 228875 w 267658"/>
                  <a:gd name="connsiteY44" fmla="*/ 246628 h 281314"/>
                  <a:gd name="connsiteX45" fmla="*/ 232152 w 267658"/>
                  <a:gd name="connsiteY45" fmla="*/ 243623 h 2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658" h="281314">
                    <a:moveTo>
                      <a:pt x="228602" y="210849"/>
                    </a:moveTo>
                    <a:lnTo>
                      <a:pt x="222047" y="198012"/>
                    </a:lnTo>
                    <a:cubicBezTo>
                      <a:pt x="228056" y="189546"/>
                      <a:pt x="232426" y="180533"/>
                      <a:pt x="235430" y="170973"/>
                    </a:cubicBezTo>
                    <a:lnTo>
                      <a:pt x="249086" y="168515"/>
                    </a:lnTo>
                    <a:moveTo>
                      <a:pt x="265473" y="133556"/>
                    </a:moveTo>
                    <a:lnTo>
                      <a:pt x="238707" y="124816"/>
                    </a:lnTo>
                    <a:cubicBezTo>
                      <a:pt x="237069" y="114984"/>
                      <a:pt x="233791" y="105151"/>
                      <a:pt x="228875" y="96138"/>
                    </a:cubicBezTo>
                    <a:lnTo>
                      <a:pt x="253183" y="60906"/>
                    </a:lnTo>
                    <a:lnTo>
                      <a:pt x="247447" y="54624"/>
                    </a:lnTo>
                    <a:lnTo>
                      <a:pt x="241712" y="48342"/>
                    </a:lnTo>
                    <a:lnTo>
                      <a:pt x="235976" y="42061"/>
                    </a:lnTo>
                    <a:lnTo>
                      <a:pt x="198012" y="61452"/>
                    </a:lnTo>
                    <a:cubicBezTo>
                      <a:pt x="189546" y="55443"/>
                      <a:pt x="180260" y="50800"/>
                      <a:pt x="170700" y="47796"/>
                    </a:cubicBezTo>
                    <a:lnTo>
                      <a:pt x="163053" y="5736"/>
                    </a:lnTo>
                    <a:lnTo>
                      <a:pt x="154586" y="5189"/>
                    </a:lnTo>
                    <a:lnTo>
                      <a:pt x="146119" y="4643"/>
                    </a:lnTo>
                    <a:lnTo>
                      <a:pt x="137653" y="4097"/>
                    </a:lnTo>
                    <a:lnTo>
                      <a:pt x="124543" y="44519"/>
                    </a:lnTo>
                    <a:cubicBezTo>
                      <a:pt x="114437" y="46157"/>
                      <a:pt x="104878" y="49435"/>
                      <a:pt x="95592" y="54351"/>
                    </a:cubicBezTo>
                    <a:lnTo>
                      <a:pt x="60906" y="30043"/>
                    </a:lnTo>
                    <a:lnTo>
                      <a:pt x="54624" y="35779"/>
                    </a:lnTo>
                    <a:lnTo>
                      <a:pt x="48342" y="41514"/>
                    </a:lnTo>
                    <a:lnTo>
                      <a:pt x="42061" y="47250"/>
                    </a:lnTo>
                    <a:lnTo>
                      <a:pt x="61179" y="84667"/>
                    </a:lnTo>
                    <a:cubicBezTo>
                      <a:pt x="55170" y="93134"/>
                      <a:pt x="50527" y="102420"/>
                      <a:pt x="47523" y="112253"/>
                    </a:cubicBezTo>
                    <a:lnTo>
                      <a:pt x="5736" y="119900"/>
                    </a:lnTo>
                    <a:lnTo>
                      <a:pt x="5189" y="128367"/>
                    </a:lnTo>
                    <a:lnTo>
                      <a:pt x="4643" y="136833"/>
                    </a:lnTo>
                    <a:lnTo>
                      <a:pt x="4097" y="145300"/>
                    </a:lnTo>
                    <a:lnTo>
                      <a:pt x="44792" y="158410"/>
                    </a:lnTo>
                    <a:cubicBezTo>
                      <a:pt x="46430" y="168242"/>
                      <a:pt x="49708" y="178075"/>
                      <a:pt x="54624" y="187361"/>
                    </a:cubicBezTo>
                    <a:lnTo>
                      <a:pt x="30043" y="222320"/>
                    </a:lnTo>
                    <a:lnTo>
                      <a:pt x="35779" y="228602"/>
                    </a:lnTo>
                    <a:lnTo>
                      <a:pt x="41514" y="234884"/>
                    </a:lnTo>
                    <a:lnTo>
                      <a:pt x="47250" y="241165"/>
                    </a:lnTo>
                    <a:lnTo>
                      <a:pt x="85214" y="221501"/>
                    </a:lnTo>
                    <a:cubicBezTo>
                      <a:pt x="93680" y="227509"/>
                      <a:pt x="102966" y="231879"/>
                      <a:pt x="112526" y="234884"/>
                    </a:cubicBezTo>
                    <a:lnTo>
                      <a:pt x="120173" y="276944"/>
                    </a:lnTo>
                    <a:lnTo>
                      <a:pt x="128640" y="277490"/>
                    </a:lnTo>
                    <a:lnTo>
                      <a:pt x="137106" y="278037"/>
                    </a:lnTo>
                    <a:lnTo>
                      <a:pt x="145573" y="278583"/>
                    </a:lnTo>
                    <a:lnTo>
                      <a:pt x="158683" y="237615"/>
                    </a:lnTo>
                    <a:cubicBezTo>
                      <a:pt x="168515" y="235976"/>
                      <a:pt x="178075" y="232699"/>
                      <a:pt x="187361" y="227782"/>
                    </a:cubicBezTo>
                    <a:lnTo>
                      <a:pt x="222593" y="252363"/>
                    </a:lnTo>
                    <a:lnTo>
                      <a:pt x="228875" y="246628"/>
                    </a:lnTo>
                    <a:lnTo>
                      <a:pt x="232152" y="24362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1A5BBB7-5BBA-4478-A633-F56BB7840227}"/>
                  </a:ext>
                </a:extLst>
              </p:cNvPr>
              <p:cNvSpPr/>
              <p:nvPr/>
            </p:nvSpPr>
            <p:spPr>
              <a:xfrm>
                <a:off x="7881666" y="5608881"/>
                <a:ext cx="117442" cy="117442"/>
              </a:xfrm>
              <a:custGeom>
                <a:avLst/>
                <a:gdLst>
                  <a:gd name="connsiteX0" fmla="*/ 113891 w 117441"/>
                  <a:gd name="connsiteY0" fmla="*/ 58994 h 117441"/>
                  <a:gd name="connsiteX1" fmla="*/ 58994 w 117441"/>
                  <a:gd name="connsiteY1" fmla="*/ 113891 h 117441"/>
                  <a:gd name="connsiteX2" fmla="*/ 4097 w 117441"/>
                  <a:gd name="connsiteY2" fmla="*/ 58994 h 117441"/>
                  <a:gd name="connsiteX3" fmla="*/ 58994 w 117441"/>
                  <a:gd name="connsiteY3" fmla="*/ 4097 h 117441"/>
                  <a:gd name="connsiteX4" fmla="*/ 113891 w 117441"/>
                  <a:gd name="connsiteY4" fmla="*/ 58994 h 11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41" h="117441">
                    <a:moveTo>
                      <a:pt x="113891" y="58994"/>
                    </a:moveTo>
                    <a:cubicBezTo>
                      <a:pt x="113891" y="89313"/>
                      <a:pt x="89313" y="113891"/>
                      <a:pt x="58994" y="113891"/>
                    </a:cubicBezTo>
                    <a:cubicBezTo>
                      <a:pt x="28675" y="113891"/>
                      <a:pt x="4097" y="89313"/>
                      <a:pt x="4097" y="58994"/>
                    </a:cubicBezTo>
                    <a:cubicBezTo>
                      <a:pt x="4097" y="28675"/>
                      <a:pt x="28675" y="4097"/>
                      <a:pt x="58994" y="4097"/>
                    </a:cubicBezTo>
                    <a:cubicBezTo>
                      <a:pt x="89313" y="4097"/>
                      <a:pt x="113891" y="28675"/>
                      <a:pt x="113891" y="58994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8CA932-8747-4E18-A69C-3CADA2693A1A}"/>
                  </a:ext>
                </a:extLst>
              </p:cNvPr>
              <p:cNvSpPr/>
              <p:nvPr/>
            </p:nvSpPr>
            <p:spPr>
              <a:xfrm>
                <a:off x="8067934" y="5434630"/>
                <a:ext cx="182991" cy="166604"/>
              </a:xfrm>
              <a:custGeom>
                <a:avLst/>
                <a:gdLst>
                  <a:gd name="connsiteX0" fmla="*/ 110614 w 182990"/>
                  <a:gd name="connsiteY0" fmla="*/ 151582 h 166603"/>
                  <a:gd name="connsiteX1" fmla="*/ 121539 w 182990"/>
                  <a:gd name="connsiteY1" fmla="*/ 147212 h 166603"/>
                  <a:gd name="connsiteX2" fmla="*/ 144208 w 182990"/>
                  <a:gd name="connsiteY2" fmla="*/ 162780 h 166603"/>
                  <a:gd name="connsiteX3" fmla="*/ 148304 w 182990"/>
                  <a:gd name="connsiteY3" fmla="*/ 159229 h 166603"/>
                  <a:gd name="connsiteX4" fmla="*/ 152401 w 182990"/>
                  <a:gd name="connsiteY4" fmla="*/ 155679 h 166603"/>
                  <a:gd name="connsiteX5" fmla="*/ 156498 w 182990"/>
                  <a:gd name="connsiteY5" fmla="*/ 152128 h 166603"/>
                  <a:gd name="connsiteX6" fmla="*/ 143935 w 182990"/>
                  <a:gd name="connsiteY6" fmla="*/ 127820 h 166603"/>
                  <a:gd name="connsiteX7" fmla="*/ 152401 w 182990"/>
                  <a:gd name="connsiteY7" fmla="*/ 110614 h 166603"/>
                  <a:gd name="connsiteX8" fmla="*/ 179440 w 182990"/>
                  <a:gd name="connsiteY8" fmla="*/ 105698 h 166603"/>
                  <a:gd name="connsiteX9" fmla="*/ 179713 w 182990"/>
                  <a:gd name="connsiteY9" fmla="*/ 100235 h 166603"/>
                  <a:gd name="connsiteX10" fmla="*/ 179986 w 182990"/>
                  <a:gd name="connsiteY10" fmla="*/ 94773 h 166603"/>
                  <a:gd name="connsiteX11" fmla="*/ 180260 w 182990"/>
                  <a:gd name="connsiteY11" fmla="*/ 89310 h 166603"/>
                  <a:gd name="connsiteX12" fmla="*/ 154313 w 182990"/>
                  <a:gd name="connsiteY12" fmla="*/ 80844 h 166603"/>
                  <a:gd name="connsiteX13" fmla="*/ 148031 w 182990"/>
                  <a:gd name="connsiteY13" fmla="*/ 62545 h 166603"/>
                  <a:gd name="connsiteX14" fmla="*/ 163599 w 182990"/>
                  <a:gd name="connsiteY14" fmla="*/ 40149 h 166603"/>
                  <a:gd name="connsiteX15" fmla="*/ 160049 w 182990"/>
                  <a:gd name="connsiteY15" fmla="*/ 36052 h 166603"/>
                  <a:gd name="connsiteX16" fmla="*/ 156498 w 182990"/>
                  <a:gd name="connsiteY16" fmla="*/ 31955 h 166603"/>
                  <a:gd name="connsiteX17" fmla="*/ 152947 w 182990"/>
                  <a:gd name="connsiteY17" fmla="*/ 27858 h 166603"/>
                  <a:gd name="connsiteX18" fmla="*/ 128640 w 182990"/>
                  <a:gd name="connsiteY18" fmla="*/ 40422 h 166603"/>
                  <a:gd name="connsiteX19" fmla="*/ 111160 w 182990"/>
                  <a:gd name="connsiteY19" fmla="*/ 31682 h 166603"/>
                  <a:gd name="connsiteX20" fmla="*/ 106244 w 182990"/>
                  <a:gd name="connsiteY20" fmla="*/ 4916 h 166603"/>
                  <a:gd name="connsiteX21" fmla="*/ 100781 w 182990"/>
                  <a:gd name="connsiteY21" fmla="*/ 4643 h 166603"/>
                  <a:gd name="connsiteX22" fmla="*/ 95319 w 182990"/>
                  <a:gd name="connsiteY22" fmla="*/ 4370 h 166603"/>
                  <a:gd name="connsiteX23" fmla="*/ 89857 w 182990"/>
                  <a:gd name="connsiteY23" fmla="*/ 4097 h 166603"/>
                  <a:gd name="connsiteX24" fmla="*/ 81390 w 182990"/>
                  <a:gd name="connsiteY24" fmla="*/ 30043 h 166603"/>
                  <a:gd name="connsiteX25" fmla="*/ 62818 w 182990"/>
                  <a:gd name="connsiteY25" fmla="*/ 36325 h 166603"/>
                  <a:gd name="connsiteX26" fmla="*/ 40422 w 182990"/>
                  <a:gd name="connsiteY26" fmla="*/ 20757 h 166603"/>
                  <a:gd name="connsiteX27" fmla="*/ 36325 w 182990"/>
                  <a:gd name="connsiteY27" fmla="*/ 24308 h 166603"/>
                  <a:gd name="connsiteX28" fmla="*/ 32228 w 182990"/>
                  <a:gd name="connsiteY28" fmla="*/ 27858 h 166603"/>
                  <a:gd name="connsiteX29" fmla="*/ 28131 w 182990"/>
                  <a:gd name="connsiteY29" fmla="*/ 31409 h 166603"/>
                  <a:gd name="connsiteX30" fmla="*/ 40422 w 182990"/>
                  <a:gd name="connsiteY30" fmla="*/ 55717 h 166603"/>
                  <a:gd name="connsiteX31" fmla="*/ 31682 w 182990"/>
                  <a:gd name="connsiteY31" fmla="*/ 73196 h 166603"/>
                  <a:gd name="connsiteX32" fmla="*/ 4916 w 182990"/>
                  <a:gd name="connsiteY32" fmla="*/ 78112 h 166603"/>
                  <a:gd name="connsiteX33" fmla="*/ 4643 w 182990"/>
                  <a:gd name="connsiteY33" fmla="*/ 83575 h 166603"/>
                  <a:gd name="connsiteX34" fmla="*/ 4370 w 182990"/>
                  <a:gd name="connsiteY34" fmla="*/ 89037 h 166603"/>
                  <a:gd name="connsiteX35" fmla="*/ 4097 w 182990"/>
                  <a:gd name="connsiteY35" fmla="*/ 94500 h 166603"/>
                  <a:gd name="connsiteX36" fmla="*/ 30043 w 182990"/>
                  <a:gd name="connsiteY36" fmla="*/ 102966 h 166603"/>
                  <a:gd name="connsiteX37" fmla="*/ 36325 w 182990"/>
                  <a:gd name="connsiteY37" fmla="*/ 121539 h 166603"/>
                  <a:gd name="connsiteX38" fmla="*/ 20757 w 182990"/>
                  <a:gd name="connsiteY38" fmla="*/ 143935 h 166603"/>
                  <a:gd name="connsiteX39" fmla="*/ 24308 w 182990"/>
                  <a:gd name="connsiteY39" fmla="*/ 148031 h 166603"/>
                  <a:gd name="connsiteX40" fmla="*/ 27858 w 182990"/>
                  <a:gd name="connsiteY40" fmla="*/ 152128 h 166603"/>
                  <a:gd name="connsiteX41" fmla="*/ 31409 w 182990"/>
                  <a:gd name="connsiteY41" fmla="*/ 156225 h 166603"/>
                  <a:gd name="connsiteX42" fmla="*/ 55717 w 182990"/>
                  <a:gd name="connsiteY42" fmla="*/ 143661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2990" h="166603">
                    <a:moveTo>
                      <a:pt x="110614" y="151582"/>
                    </a:moveTo>
                    <a:cubicBezTo>
                      <a:pt x="114437" y="150489"/>
                      <a:pt x="117988" y="148851"/>
                      <a:pt x="121539" y="147212"/>
                    </a:cubicBezTo>
                    <a:lnTo>
                      <a:pt x="144208" y="162780"/>
                    </a:lnTo>
                    <a:lnTo>
                      <a:pt x="148304" y="159229"/>
                    </a:lnTo>
                    <a:lnTo>
                      <a:pt x="152401" y="155679"/>
                    </a:lnTo>
                    <a:lnTo>
                      <a:pt x="156498" y="152128"/>
                    </a:lnTo>
                    <a:lnTo>
                      <a:pt x="143935" y="127820"/>
                    </a:lnTo>
                    <a:cubicBezTo>
                      <a:pt x="147758" y="122358"/>
                      <a:pt x="150489" y="116622"/>
                      <a:pt x="152401" y="110614"/>
                    </a:cubicBezTo>
                    <a:lnTo>
                      <a:pt x="179440" y="105698"/>
                    </a:lnTo>
                    <a:lnTo>
                      <a:pt x="179713" y="100235"/>
                    </a:lnTo>
                    <a:lnTo>
                      <a:pt x="179986" y="94773"/>
                    </a:lnTo>
                    <a:lnTo>
                      <a:pt x="180260" y="89310"/>
                    </a:lnTo>
                    <a:lnTo>
                      <a:pt x="154313" y="80844"/>
                    </a:lnTo>
                    <a:cubicBezTo>
                      <a:pt x="153221" y="74562"/>
                      <a:pt x="151036" y="68280"/>
                      <a:pt x="148031" y="62545"/>
                    </a:cubicBezTo>
                    <a:lnTo>
                      <a:pt x="163599" y="40149"/>
                    </a:lnTo>
                    <a:lnTo>
                      <a:pt x="160049" y="36052"/>
                    </a:lnTo>
                    <a:lnTo>
                      <a:pt x="156498" y="31955"/>
                    </a:lnTo>
                    <a:lnTo>
                      <a:pt x="152947" y="27858"/>
                    </a:lnTo>
                    <a:lnTo>
                      <a:pt x="128640" y="40422"/>
                    </a:lnTo>
                    <a:cubicBezTo>
                      <a:pt x="123177" y="36598"/>
                      <a:pt x="117442" y="33594"/>
                      <a:pt x="111160" y="31682"/>
                    </a:cubicBezTo>
                    <a:lnTo>
                      <a:pt x="106244" y="4916"/>
                    </a:lnTo>
                    <a:lnTo>
                      <a:pt x="100781" y="4643"/>
                    </a:lnTo>
                    <a:lnTo>
                      <a:pt x="95319" y="4370"/>
                    </a:lnTo>
                    <a:lnTo>
                      <a:pt x="89857" y="4097"/>
                    </a:lnTo>
                    <a:lnTo>
                      <a:pt x="81390" y="30043"/>
                    </a:lnTo>
                    <a:cubicBezTo>
                      <a:pt x="75108" y="31136"/>
                      <a:pt x="68826" y="33321"/>
                      <a:pt x="62818" y="36325"/>
                    </a:cubicBezTo>
                    <a:lnTo>
                      <a:pt x="40422" y="20757"/>
                    </a:lnTo>
                    <a:lnTo>
                      <a:pt x="36325" y="24308"/>
                    </a:lnTo>
                    <a:lnTo>
                      <a:pt x="32228" y="27858"/>
                    </a:lnTo>
                    <a:lnTo>
                      <a:pt x="28131" y="31409"/>
                    </a:lnTo>
                    <a:lnTo>
                      <a:pt x="40422" y="55717"/>
                    </a:lnTo>
                    <a:cubicBezTo>
                      <a:pt x="36598" y="61179"/>
                      <a:pt x="33594" y="67188"/>
                      <a:pt x="31682" y="73196"/>
                    </a:cubicBezTo>
                    <a:lnTo>
                      <a:pt x="4916" y="78112"/>
                    </a:lnTo>
                    <a:lnTo>
                      <a:pt x="4643" y="83575"/>
                    </a:lnTo>
                    <a:lnTo>
                      <a:pt x="4370" y="89037"/>
                    </a:lnTo>
                    <a:lnTo>
                      <a:pt x="4097" y="94500"/>
                    </a:lnTo>
                    <a:lnTo>
                      <a:pt x="30043" y="102966"/>
                    </a:lnTo>
                    <a:cubicBezTo>
                      <a:pt x="31136" y="109248"/>
                      <a:pt x="33321" y="115530"/>
                      <a:pt x="36325" y="121539"/>
                    </a:cubicBezTo>
                    <a:lnTo>
                      <a:pt x="20757" y="143935"/>
                    </a:lnTo>
                    <a:lnTo>
                      <a:pt x="24308" y="148031"/>
                    </a:lnTo>
                    <a:lnTo>
                      <a:pt x="27858" y="152128"/>
                    </a:lnTo>
                    <a:lnTo>
                      <a:pt x="31409" y="156225"/>
                    </a:lnTo>
                    <a:lnTo>
                      <a:pt x="55717" y="14366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B69AB4C-AC2E-4FFD-8838-1939B240B10B}"/>
                  </a:ext>
                </a:extLst>
              </p:cNvPr>
              <p:cNvSpPr/>
              <p:nvPr/>
            </p:nvSpPr>
            <p:spPr>
              <a:xfrm>
                <a:off x="8121193" y="5487069"/>
                <a:ext cx="76474" cy="76474"/>
              </a:xfrm>
              <a:custGeom>
                <a:avLst/>
                <a:gdLst>
                  <a:gd name="connsiteX0" fmla="*/ 74016 w 76473"/>
                  <a:gd name="connsiteY0" fmla="*/ 39056 h 76473"/>
                  <a:gd name="connsiteX1" fmla="*/ 39056 w 76473"/>
                  <a:gd name="connsiteY1" fmla="*/ 74016 h 76473"/>
                  <a:gd name="connsiteX2" fmla="*/ 4097 w 76473"/>
                  <a:gd name="connsiteY2" fmla="*/ 39056 h 76473"/>
                  <a:gd name="connsiteX3" fmla="*/ 39056 w 76473"/>
                  <a:gd name="connsiteY3" fmla="*/ 4097 h 76473"/>
                  <a:gd name="connsiteX4" fmla="*/ 74016 w 76473"/>
                  <a:gd name="connsiteY4" fmla="*/ 39056 h 7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73" h="76473">
                    <a:moveTo>
                      <a:pt x="74016" y="39056"/>
                    </a:moveTo>
                    <a:cubicBezTo>
                      <a:pt x="74016" y="58364"/>
                      <a:pt x="58364" y="74016"/>
                      <a:pt x="39056" y="74016"/>
                    </a:cubicBezTo>
                    <a:cubicBezTo>
                      <a:pt x="19749" y="74016"/>
                      <a:pt x="4097" y="58364"/>
                      <a:pt x="4097" y="39056"/>
                    </a:cubicBezTo>
                    <a:cubicBezTo>
                      <a:pt x="4097" y="19749"/>
                      <a:pt x="19749" y="4097"/>
                      <a:pt x="39056" y="4097"/>
                    </a:cubicBezTo>
                    <a:cubicBezTo>
                      <a:pt x="58364" y="4097"/>
                      <a:pt x="74016" y="19749"/>
                      <a:pt x="74016" y="39056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5A6D14-2FBB-4A0E-B22E-FB3FCE636D7F}"/>
                  </a:ext>
                </a:extLst>
              </p:cNvPr>
              <p:cNvSpPr/>
              <p:nvPr/>
            </p:nvSpPr>
            <p:spPr>
              <a:xfrm>
                <a:off x="8052162" y="5598502"/>
                <a:ext cx="191184" cy="166604"/>
              </a:xfrm>
              <a:custGeom>
                <a:avLst/>
                <a:gdLst>
                  <a:gd name="connsiteX0" fmla="*/ 85691 w 191184"/>
                  <a:gd name="connsiteY0" fmla="*/ 9832 h 166603"/>
                  <a:gd name="connsiteX1" fmla="*/ 5667 w 191184"/>
                  <a:gd name="connsiteY1" fmla="*/ 145300 h 166603"/>
                  <a:gd name="connsiteX2" fmla="*/ 16318 w 191184"/>
                  <a:gd name="connsiteY2" fmla="*/ 163872 h 166603"/>
                  <a:gd name="connsiteX3" fmla="*/ 176640 w 191184"/>
                  <a:gd name="connsiteY3" fmla="*/ 163872 h 166603"/>
                  <a:gd name="connsiteX4" fmla="*/ 187292 w 191184"/>
                  <a:gd name="connsiteY4" fmla="*/ 145300 h 166603"/>
                  <a:gd name="connsiteX5" fmla="*/ 107267 w 191184"/>
                  <a:gd name="connsiteY5" fmla="*/ 9832 h 166603"/>
                  <a:gd name="connsiteX6" fmla="*/ 85691 w 191184"/>
                  <a:gd name="connsiteY6" fmla="*/ 9832 h 166603"/>
                  <a:gd name="connsiteX7" fmla="*/ 85691 w 191184"/>
                  <a:gd name="connsiteY7" fmla="*/ 9832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184" h="166603">
                    <a:moveTo>
                      <a:pt x="85691" y="9832"/>
                    </a:moveTo>
                    <a:cubicBezTo>
                      <a:pt x="5667" y="145300"/>
                      <a:pt x="85691" y="9832"/>
                      <a:pt x="5667" y="145300"/>
                    </a:cubicBezTo>
                    <a:cubicBezTo>
                      <a:pt x="1024" y="152947"/>
                      <a:pt x="7305" y="163872"/>
                      <a:pt x="16318" y="163872"/>
                    </a:cubicBezTo>
                    <a:cubicBezTo>
                      <a:pt x="176640" y="163872"/>
                      <a:pt x="16318" y="163872"/>
                      <a:pt x="176640" y="163872"/>
                    </a:cubicBezTo>
                    <a:cubicBezTo>
                      <a:pt x="185926" y="163872"/>
                      <a:pt x="191935" y="153221"/>
                      <a:pt x="187292" y="145300"/>
                    </a:cubicBezTo>
                    <a:cubicBezTo>
                      <a:pt x="107267" y="9832"/>
                      <a:pt x="187292" y="145300"/>
                      <a:pt x="107267" y="9832"/>
                    </a:cubicBezTo>
                    <a:cubicBezTo>
                      <a:pt x="102624" y="2185"/>
                      <a:pt x="90334" y="2185"/>
                      <a:pt x="85691" y="9832"/>
                    </a:cubicBezTo>
                    <a:lnTo>
                      <a:pt x="85691" y="9832"/>
                    </a:ln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4E71FE7-85F4-4104-BE4F-B07E3BA4CE86}"/>
                  </a:ext>
                </a:extLst>
              </p:cNvPr>
              <p:cNvSpPr/>
              <p:nvPr/>
            </p:nvSpPr>
            <p:spPr>
              <a:xfrm>
                <a:off x="8138809" y="5652990"/>
                <a:ext cx="19118" cy="87399"/>
              </a:xfrm>
              <a:custGeom>
                <a:avLst/>
                <a:gdLst>
                  <a:gd name="connsiteX0" fmla="*/ 9696 w 19118"/>
                  <a:gd name="connsiteY0" fmla="*/ 86443 h 87398"/>
                  <a:gd name="connsiteX1" fmla="*/ 4233 w 19118"/>
                  <a:gd name="connsiteY1" fmla="*/ 84258 h 87398"/>
                  <a:gd name="connsiteX2" fmla="*/ 2048 w 19118"/>
                  <a:gd name="connsiteY2" fmla="*/ 78795 h 87398"/>
                  <a:gd name="connsiteX3" fmla="*/ 4233 w 19118"/>
                  <a:gd name="connsiteY3" fmla="*/ 73333 h 87398"/>
                  <a:gd name="connsiteX4" fmla="*/ 9696 w 19118"/>
                  <a:gd name="connsiteY4" fmla="*/ 71148 h 87398"/>
                  <a:gd name="connsiteX5" fmla="*/ 15158 w 19118"/>
                  <a:gd name="connsiteY5" fmla="*/ 73333 h 87398"/>
                  <a:gd name="connsiteX6" fmla="*/ 17343 w 19118"/>
                  <a:gd name="connsiteY6" fmla="*/ 78795 h 87398"/>
                  <a:gd name="connsiteX7" fmla="*/ 15158 w 19118"/>
                  <a:gd name="connsiteY7" fmla="*/ 84258 h 87398"/>
                  <a:gd name="connsiteX8" fmla="*/ 9696 w 19118"/>
                  <a:gd name="connsiteY8" fmla="*/ 86443 h 87398"/>
                  <a:gd name="connsiteX9" fmla="*/ 4780 w 19118"/>
                  <a:gd name="connsiteY9" fmla="*/ 60496 h 87398"/>
                  <a:gd name="connsiteX10" fmla="*/ 3141 w 19118"/>
                  <a:gd name="connsiteY10" fmla="*/ 3687 h 87398"/>
                  <a:gd name="connsiteX11" fmla="*/ 9696 w 19118"/>
                  <a:gd name="connsiteY11" fmla="*/ 2048 h 87398"/>
                  <a:gd name="connsiteX12" fmla="*/ 16251 w 19118"/>
                  <a:gd name="connsiteY12" fmla="*/ 3687 h 87398"/>
                  <a:gd name="connsiteX13" fmla="*/ 14612 w 19118"/>
                  <a:gd name="connsiteY13" fmla="*/ 60496 h 87398"/>
                  <a:gd name="connsiteX14" fmla="*/ 4780 w 19118"/>
                  <a:gd name="connsiteY14" fmla="*/ 60496 h 8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18" h="87398">
                    <a:moveTo>
                      <a:pt x="9696" y="86443"/>
                    </a:moveTo>
                    <a:cubicBezTo>
                      <a:pt x="7511" y="86443"/>
                      <a:pt x="5599" y="85623"/>
                      <a:pt x="4233" y="84258"/>
                    </a:cubicBezTo>
                    <a:cubicBezTo>
                      <a:pt x="2868" y="82892"/>
                      <a:pt x="2048" y="80980"/>
                      <a:pt x="2048" y="78795"/>
                    </a:cubicBezTo>
                    <a:cubicBezTo>
                      <a:pt x="2048" y="76610"/>
                      <a:pt x="2868" y="74698"/>
                      <a:pt x="4233" y="73333"/>
                    </a:cubicBezTo>
                    <a:cubicBezTo>
                      <a:pt x="5599" y="71967"/>
                      <a:pt x="7511" y="71148"/>
                      <a:pt x="9696" y="71148"/>
                    </a:cubicBezTo>
                    <a:cubicBezTo>
                      <a:pt x="11881" y="71148"/>
                      <a:pt x="13793" y="71967"/>
                      <a:pt x="15158" y="73333"/>
                    </a:cubicBezTo>
                    <a:cubicBezTo>
                      <a:pt x="16524" y="74698"/>
                      <a:pt x="17343" y="76610"/>
                      <a:pt x="17343" y="78795"/>
                    </a:cubicBezTo>
                    <a:cubicBezTo>
                      <a:pt x="17343" y="80980"/>
                      <a:pt x="16524" y="82892"/>
                      <a:pt x="15158" y="84258"/>
                    </a:cubicBezTo>
                    <a:cubicBezTo>
                      <a:pt x="13793" y="85623"/>
                      <a:pt x="11881" y="86443"/>
                      <a:pt x="9696" y="86443"/>
                    </a:cubicBezTo>
                    <a:close/>
                    <a:moveTo>
                      <a:pt x="4780" y="60496"/>
                    </a:moveTo>
                    <a:lnTo>
                      <a:pt x="3141" y="3687"/>
                    </a:lnTo>
                    <a:cubicBezTo>
                      <a:pt x="5053" y="2595"/>
                      <a:pt x="7238" y="2048"/>
                      <a:pt x="9696" y="2048"/>
                    </a:cubicBezTo>
                    <a:cubicBezTo>
                      <a:pt x="11881" y="2048"/>
                      <a:pt x="14066" y="2595"/>
                      <a:pt x="16251" y="3687"/>
                    </a:cubicBezTo>
                    <a:lnTo>
                      <a:pt x="14612" y="60496"/>
                    </a:lnTo>
                    <a:lnTo>
                      <a:pt x="4780" y="60496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9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E7EED05-ADC9-478C-ADB7-6FD3C9FD6E46}"/>
              </a:ext>
            </a:extLst>
          </p:cNvPr>
          <p:cNvSpPr/>
          <p:nvPr/>
        </p:nvSpPr>
        <p:spPr>
          <a:xfrm>
            <a:off x="174809" y="5074811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Mask_right">
            <a:extLst>
              <a:ext uri="{FF2B5EF4-FFF2-40B4-BE49-F238E27FC236}">
                <a16:creationId xmlns:a16="http://schemas.microsoft.com/office/drawing/2014/main" id="{DEA0460B-553F-4F99-919D-42B5282321D6}"/>
              </a:ext>
            </a:extLst>
          </p:cNvPr>
          <p:cNvSpPr/>
          <p:nvPr/>
        </p:nvSpPr>
        <p:spPr>
          <a:xfrm>
            <a:off x="12601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284451E8-7B34-42B9-A424-D4A81573E8E4}"/>
              </a:ext>
            </a:extLst>
          </p:cNvPr>
          <p:cNvSpPr/>
          <p:nvPr/>
        </p:nvSpPr>
        <p:spPr>
          <a:xfrm>
            <a:off x="9332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580990B5-6B36-4515-8D55-5A707BD48F29}"/>
              </a:ext>
            </a:extLst>
          </p:cNvPr>
          <p:cNvSpPr txBox="1">
            <a:spLocks/>
          </p:cNvSpPr>
          <p:nvPr/>
        </p:nvSpPr>
        <p:spPr>
          <a:xfrm>
            <a:off x="10097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EFB7FC-F2FF-470D-BC8C-5EB929D096FC}"/>
              </a:ext>
            </a:extLst>
          </p:cNvPr>
          <p:cNvGrpSpPr/>
          <p:nvPr/>
        </p:nvGrpSpPr>
        <p:grpSpPr>
          <a:xfrm>
            <a:off x="10806905" y="2887666"/>
            <a:ext cx="826518" cy="811955"/>
            <a:chOff x="4202905" y="2887666"/>
            <a:chExt cx="826518" cy="811955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BBF25C9-061F-4E1F-B11F-956C961FF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84A581-383F-4EC7-8E23-81EA9E23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9EF5921-EA9B-4B03-B2DC-D4E669FD8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9128BAAD-8EE6-4CA4-89C1-C663F6C83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E8EB81-AE0E-4369-BE8A-ADF687DB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BA1A030C-5AEB-4F75-BC03-ED48FCFA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2" name="Title 8">
            <a:extLst>
              <a:ext uri="{FF2B5EF4-FFF2-40B4-BE49-F238E27FC236}">
                <a16:creationId xmlns:a16="http://schemas.microsoft.com/office/drawing/2014/main" id="{999F3B8A-BAFE-4027-8772-B7A1218CC69B}"/>
              </a:ext>
            </a:extLst>
          </p:cNvPr>
          <p:cNvSpPr txBox="1">
            <a:spLocks/>
          </p:cNvSpPr>
          <p:nvPr/>
        </p:nvSpPr>
        <p:spPr>
          <a:xfrm>
            <a:off x="12993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DE313E-44DB-4B39-8C98-528B461EE7CA}"/>
              </a:ext>
            </a:extLst>
          </p:cNvPr>
          <p:cNvGrpSpPr/>
          <p:nvPr/>
        </p:nvGrpSpPr>
        <p:grpSpPr>
          <a:xfrm>
            <a:off x="13854132" y="2915304"/>
            <a:ext cx="967204" cy="902096"/>
            <a:chOff x="7323589" y="2780685"/>
            <a:chExt cx="967204" cy="90209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567A8A1-51E3-4A1D-AA8B-F59D6C6C4AED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7D04C68-6175-4C2E-926D-E06F1E83E517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FCDC9AB-4648-4DE9-B940-BC5DDBEBFCF4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3DA7AC6-464E-4322-A516-5C9C52E90BD6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58" name="Oval 183">
                <a:extLst>
                  <a:ext uri="{FF2B5EF4-FFF2-40B4-BE49-F238E27FC236}">
                    <a16:creationId xmlns:a16="http://schemas.microsoft.com/office/drawing/2014/main" id="{1041D2DD-8C6C-4533-8C43-51C7F47FB0C2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9" name="Oval 183">
                <a:extLst>
                  <a:ext uri="{FF2B5EF4-FFF2-40B4-BE49-F238E27FC236}">
                    <a16:creationId xmlns:a16="http://schemas.microsoft.com/office/drawing/2014/main" id="{D6D7EAE7-EC8F-4F17-B39C-7AAE8765E54F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CDF782-5D6A-4F2A-B662-153B368CEB66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BE8170-AEF9-40BD-A93D-BAD4EEF6ECD7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Title 8">
            <a:extLst>
              <a:ext uri="{FF2B5EF4-FFF2-40B4-BE49-F238E27FC236}">
                <a16:creationId xmlns:a16="http://schemas.microsoft.com/office/drawing/2014/main" id="{64D86057-AAAB-4934-AC4A-B6D1EB66E1CC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F0373364-726C-41BE-BEC5-672717F90C5F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DFCD99D5-AFDC-4CC3-8527-C76B9B26BAB9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F88F5F47-AC41-42DD-94D6-96DEE1947A7A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B6C057-DB8A-4208-9EE4-240C8D01EE3A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B346B3-CC57-4AA5-96D5-2E28711411C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8E2A31-F2DF-44BA-8ADE-A26B95BC3FDB}"/>
              </a:ext>
            </a:extLst>
          </p:cNvPr>
          <p:cNvSpPr txBox="1"/>
          <p:nvPr/>
        </p:nvSpPr>
        <p:spPr>
          <a:xfrm>
            <a:off x="3504380" y="2170938"/>
            <a:ext cx="559662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Minimalist, messy and inconsistent</a:t>
            </a:r>
          </a:p>
          <a:p>
            <a:pPr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Provides guard rails for security, scalability </a:t>
            </a:r>
            <a:b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availability</a:t>
            </a:r>
          </a:p>
          <a:p>
            <a:pPr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Designed to evolve rapidly and explore </a:t>
            </a:r>
            <a:b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technologies</a:t>
            </a:r>
          </a:p>
          <a:p>
            <a:pPr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Supports low latency continuous delivery</a:t>
            </a:r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D0E8B818-1F36-4374-A19D-EF9BABB2D359}"/>
              </a:ext>
            </a:extLst>
          </p:cNvPr>
          <p:cNvSpPr txBox="1">
            <a:spLocks/>
          </p:cNvSpPr>
          <p:nvPr/>
        </p:nvSpPr>
        <p:spPr>
          <a:xfrm>
            <a:off x="3504380" y="1206144"/>
            <a:ext cx="5828316" cy="6140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best IT architecture </a:t>
            </a:r>
            <a:b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today is: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0BA641-0F09-4C80-8243-B7C24EA69AED}"/>
              </a:ext>
            </a:extLst>
          </p:cNvPr>
          <p:cNvGrpSpPr/>
          <p:nvPr/>
        </p:nvGrpSpPr>
        <p:grpSpPr>
          <a:xfrm>
            <a:off x="715313" y="1771414"/>
            <a:ext cx="2269845" cy="2531632"/>
            <a:chOff x="9930231" y="1539827"/>
            <a:chExt cx="495714" cy="55288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45282E-872A-4EA9-95AC-4A5CDBAE90D4}"/>
                </a:ext>
              </a:extLst>
            </p:cNvPr>
            <p:cNvSpPr/>
            <p:nvPr/>
          </p:nvSpPr>
          <p:spPr>
            <a:xfrm>
              <a:off x="10042923" y="1725885"/>
              <a:ext cx="69400" cy="188371"/>
            </a:xfrm>
            <a:custGeom>
              <a:avLst/>
              <a:gdLst>
                <a:gd name="connsiteX0" fmla="*/ 66095 w 69399"/>
                <a:gd name="connsiteY0" fmla="*/ 4957 h 188371"/>
                <a:gd name="connsiteX1" fmla="*/ 11567 w 69399"/>
                <a:gd name="connsiteY1" fmla="*/ 4957 h 188371"/>
                <a:gd name="connsiteX2" fmla="*/ 4957 w 69399"/>
                <a:gd name="connsiteY2" fmla="*/ 11567 h 188371"/>
                <a:gd name="connsiteX3" fmla="*/ 4957 w 69399"/>
                <a:gd name="connsiteY3" fmla="*/ 183414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99" h="188371">
                  <a:moveTo>
                    <a:pt x="66095" y="4957"/>
                  </a:moveTo>
                  <a:lnTo>
                    <a:pt x="11567" y="4957"/>
                  </a:lnTo>
                  <a:cubicBezTo>
                    <a:pt x="7931" y="4957"/>
                    <a:pt x="4957" y="7931"/>
                    <a:pt x="4957" y="11567"/>
                  </a:cubicBezTo>
                  <a:lnTo>
                    <a:pt x="4957" y="18341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2F097F-15B3-4AF1-ABC4-48B870953817}"/>
                </a:ext>
              </a:extLst>
            </p:cNvPr>
            <p:cNvSpPr/>
            <p:nvPr/>
          </p:nvSpPr>
          <p:spPr>
            <a:xfrm>
              <a:off x="10248479" y="1725885"/>
              <a:ext cx="66095" cy="188371"/>
            </a:xfrm>
            <a:custGeom>
              <a:avLst/>
              <a:gdLst>
                <a:gd name="connsiteX0" fmla="*/ 62460 w 66095"/>
                <a:gd name="connsiteY0" fmla="*/ 183414 h 188371"/>
                <a:gd name="connsiteX1" fmla="*/ 62460 w 66095"/>
                <a:gd name="connsiteY1" fmla="*/ 11567 h 188371"/>
                <a:gd name="connsiteX2" fmla="*/ 55850 w 66095"/>
                <a:gd name="connsiteY2" fmla="*/ 4957 h 188371"/>
                <a:gd name="connsiteX3" fmla="*/ 4957 w 66095"/>
                <a:gd name="connsiteY3" fmla="*/ 4957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95" h="188371">
                  <a:moveTo>
                    <a:pt x="62460" y="183414"/>
                  </a:moveTo>
                  <a:lnTo>
                    <a:pt x="62460" y="11567"/>
                  </a:lnTo>
                  <a:cubicBezTo>
                    <a:pt x="62460" y="7931"/>
                    <a:pt x="59486" y="4957"/>
                    <a:pt x="55850" y="4957"/>
                  </a:cubicBezTo>
                  <a:lnTo>
                    <a:pt x="4957" y="495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2F4937B-6C86-427B-95E1-EBFD396668AA}"/>
                </a:ext>
              </a:extLst>
            </p:cNvPr>
            <p:cNvSpPr/>
            <p:nvPr/>
          </p:nvSpPr>
          <p:spPr>
            <a:xfrm>
              <a:off x="10030696" y="1903681"/>
              <a:ext cx="294124" cy="29743"/>
            </a:xfrm>
            <a:custGeom>
              <a:avLst/>
              <a:gdLst>
                <a:gd name="connsiteX0" fmla="*/ 276278 w 294123"/>
                <a:gd name="connsiteY0" fmla="*/ 26769 h 29742"/>
                <a:gd name="connsiteX1" fmla="*/ 19498 w 294123"/>
                <a:gd name="connsiteY1" fmla="*/ 26769 h 29742"/>
                <a:gd name="connsiteX2" fmla="*/ 6940 w 294123"/>
                <a:gd name="connsiteY2" fmla="*/ 16193 h 29742"/>
                <a:gd name="connsiteX3" fmla="*/ 4957 w 294123"/>
                <a:gd name="connsiteY3" fmla="*/ 4957 h 29742"/>
                <a:gd name="connsiteX4" fmla="*/ 123929 w 294123"/>
                <a:gd name="connsiteY4" fmla="*/ 4957 h 29742"/>
                <a:gd name="connsiteX5" fmla="*/ 128555 w 294123"/>
                <a:gd name="connsiteY5" fmla="*/ 11567 h 29742"/>
                <a:gd name="connsiteX6" fmla="*/ 161272 w 294123"/>
                <a:gd name="connsiteY6" fmla="*/ 11567 h 29742"/>
                <a:gd name="connsiteX7" fmla="*/ 166229 w 294123"/>
                <a:gd name="connsiteY7" fmla="*/ 4957 h 29742"/>
                <a:gd name="connsiteX8" fmla="*/ 291480 w 294123"/>
                <a:gd name="connsiteY8" fmla="*/ 4957 h 29742"/>
                <a:gd name="connsiteX9" fmla="*/ 289827 w 294123"/>
                <a:gd name="connsiteY9" fmla="*/ 14541 h 29742"/>
                <a:gd name="connsiteX10" fmla="*/ 276278 w 294123"/>
                <a:gd name="connsiteY10" fmla="*/ 26769 h 2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123" h="29742">
                  <a:moveTo>
                    <a:pt x="276278" y="26769"/>
                  </a:moveTo>
                  <a:lnTo>
                    <a:pt x="19498" y="26769"/>
                  </a:lnTo>
                  <a:cubicBezTo>
                    <a:pt x="13219" y="26769"/>
                    <a:pt x="7931" y="22142"/>
                    <a:pt x="6940" y="16193"/>
                  </a:cubicBezTo>
                  <a:lnTo>
                    <a:pt x="4957" y="4957"/>
                  </a:lnTo>
                  <a:lnTo>
                    <a:pt x="123929" y="4957"/>
                  </a:lnTo>
                  <a:lnTo>
                    <a:pt x="128555" y="11567"/>
                  </a:lnTo>
                  <a:lnTo>
                    <a:pt x="161272" y="11567"/>
                  </a:lnTo>
                  <a:lnTo>
                    <a:pt x="166229" y="4957"/>
                  </a:lnTo>
                  <a:lnTo>
                    <a:pt x="291480" y="4957"/>
                  </a:lnTo>
                  <a:lnTo>
                    <a:pt x="289827" y="14541"/>
                  </a:lnTo>
                  <a:cubicBezTo>
                    <a:pt x="289167" y="21811"/>
                    <a:pt x="283218" y="26769"/>
                    <a:pt x="276278" y="26769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FC9709-D615-491E-8E26-189EC72213E4}"/>
                </a:ext>
              </a:extLst>
            </p:cNvPr>
            <p:cNvSpPr/>
            <p:nvPr/>
          </p:nvSpPr>
          <p:spPr>
            <a:xfrm>
              <a:off x="10326802" y="1753315"/>
              <a:ext cx="99143" cy="267686"/>
            </a:xfrm>
            <a:custGeom>
              <a:avLst/>
              <a:gdLst>
                <a:gd name="connsiteX0" fmla="*/ 4957 w 99142"/>
                <a:gd name="connsiteY0" fmla="*/ 265703 h 267685"/>
                <a:gd name="connsiteX1" fmla="*/ 96829 w 99142"/>
                <a:gd name="connsiteY1" fmla="*/ 265703 h 267685"/>
                <a:gd name="connsiteX2" fmla="*/ 96829 w 99142"/>
                <a:gd name="connsiteY2" fmla="*/ 4957 h 267685"/>
                <a:gd name="connsiteX3" fmla="*/ 4957 w 99142"/>
                <a:gd name="connsiteY3" fmla="*/ 4957 h 26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42" h="267685">
                  <a:moveTo>
                    <a:pt x="4957" y="265703"/>
                  </a:moveTo>
                  <a:lnTo>
                    <a:pt x="96829" y="265703"/>
                  </a:lnTo>
                  <a:lnTo>
                    <a:pt x="96829" y="4957"/>
                  </a:lnTo>
                  <a:lnTo>
                    <a:pt x="4957" y="495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458B2C-2934-4A7C-BBFF-C2F825A746EB}"/>
                </a:ext>
              </a:extLst>
            </p:cNvPr>
            <p:cNvSpPr/>
            <p:nvPr/>
          </p:nvSpPr>
          <p:spPr>
            <a:xfrm>
              <a:off x="9930231" y="1753315"/>
              <a:ext cx="99143" cy="267686"/>
            </a:xfrm>
            <a:custGeom>
              <a:avLst/>
              <a:gdLst>
                <a:gd name="connsiteX0" fmla="*/ 96829 w 99142"/>
                <a:gd name="connsiteY0" fmla="*/ 4957 h 267685"/>
                <a:gd name="connsiteX1" fmla="*/ 4957 w 99142"/>
                <a:gd name="connsiteY1" fmla="*/ 4957 h 267685"/>
                <a:gd name="connsiteX2" fmla="*/ 4957 w 99142"/>
                <a:gd name="connsiteY2" fmla="*/ 265703 h 267685"/>
                <a:gd name="connsiteX3" fmla="*/ 96169 w 99142"/>
                <a:gd name="connsiteY3" fmla="*/ 265703 h 26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142" h="267685">
                  <a:moveTo>
                    <a:pt x="96829" y="4957"/>
                  </a:moveTo>
                  <a:lnTo>
                    <a:pt x="4957" y="4957"/>
                  </a:lnTo>
                  <a:lnTo>
                    <a:pt x="4957" y="265703"/>
                  </a:lnTo>
                  <a:lnTo>
                    <a:pt x="96169" y="26570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D3A1C2A-7473-4411-A8D3-A1FD0CC7940F}"/>
                </a:ext>
              </a:extLst>
            </p:cNvPr>
            <p:cNvSpPr/>
            <p:nvPr/>
          </p:nvSpPr>
          <p:spPr>
            <a:xfrm>
              <a:off x="9962618" y="2014060"/>
              <a:ext cx="39657" cy="39657"/>
            </a:xfrm>
            <a:custGeom>
              <a:avLst/>
              <a:gdLst>
                <a:gd name="connsiteX0" fmla="*/ 37674 w 39657"/>
                <a:gd name="connsiteY0" fmla="*/ 4957 h 39657"/>
                <a:gd name="connsiteX1" fmla="*/ 4957 w 39657"/>
                <a:gd name="connsiteY1" fmla="*/ 37674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39657">
                  <a:moveTo>
                    <a:pt x="37674" y="4957"/>
                  </a:moveTo>
                  <a:lnTo>
                    <a:pt x="4957" y="37674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337F16-0C3A-43B5-9C09-AF79303D5ECB}"/>
                </a:ext>
              </a:extLst>
            </p:cNvPr>
            <p:cNvSpPr/>
            <p:nvPr/>
          </p:nvSpPr>
          <p:spPr>
            <a:xfrm>
              <a:off x="10353571" y="2014060"/>
              <a:ext cx="39657" cy="39657"/>
            </a:xfrm>
            <a:custGeom>
              <a:avLst/>
              <a:gdLst>
                <a:gd name="connsiteX0" fmla="*/ 4957 w 39657"/>
                <a:gd name="connsiteY0" fmla="*/ 4957 h 39657"/>
                <a:gd name="connsiteX1" fmla="*/ 37674 w 39657"/>
                <a:gd name="connsiteY1" fmla="*/ 37674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39657">
                  <a:moveTo>
                    <a:pt x="4957" y="4957"/>
                  </a:moveTo>
                  <a:lnTo>
                    <a:pt x="37674" y="37674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FD7C4B3-5B5F-4988-8C0C-E880EBCB2F57}"/>
                </a:ext>
              </a:extLst>
            </p:cNvPr>
            <p:cNvSpPr/>
            <p:nvPr/>
          </p:nvSpPr>
          <p:spPr>
            <a:xfrm>
              <a:off x="10125542" y="1655494"/>
              <a:ext cx="105752" cy="204895"/>
            </a:xfrm>
            <a:custGeom>
              <a:avLst/>
              <a:gdLst>
                <a:gd name="connsiteX0" fmla="*/ 96499 w 105752"/>
                <a:gd name="connsiteY0" fmla="*/ 200599 h 204895"/>
                <a:gd name="connsiteX1" fmla="*/ 11236 w 105752"/>
                <a:gd name="connsiteY1" fmla="*/ 200599 h 204895"/>
                <a:gd name="connsiteX2" fmla="*/ 4957 w 105752"/>
                <a:gd name="connsiteY2" fmla="*/ 194320 h 204895"/>
                <a:gd name="connsiteX3" fmla="*/ 4957 w 105752"/>
                <a:gd name="connsiteY3" fmla="*/ 11236 h 204895"/>
                <a:gd name="connsiteX4" fmla="*/ 11236 w 105752"/>
                <a:gd name="connsiteY4" fmla="*/ 4957 h 204895"/>
                <a:gd name="connsiteX5" fmla="*/ 96829 w 105752"/>
                <a:gd name="connsiteY5" fmla="*/ 4957 h 204895"/>
                <a:gd name="connsiteX6" fmla="*/ 103109 w 105752"/>
                <a:gd name="connsiteY6" fmla="*/ 11236 h 204895"/>
                <a:gd name="connsiteX7" fmla="*/ 103109 w 105752"/>
                <a:gd name="connsiteY7" fmla="*/ 194650 h 204895"/>
                <a:gd name="connsiteX8" fmla="*/ 96499 w 105752"/>
                <a:gd name="connsiteY8" fmla="*/ 200599 h 2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52" h="204895">
                  <a:moveTo>
                    <a:pt x="96499" y="200599"/>
                  </a:moveTo>
                  <a:lnTo>
                    <a:pt x="11236" y="200599"/>
                  </a:lnTo>
                  <a:cubicBezTo>
                    <a:pt x="7931" y="200599"/>
                    <a:pt x="4957" y="197955"/>
                    <a:pt x="4957" y="194320"/>
                  </a:cubicBezTo>
                  <a:lnTo>
                    <a:pt x="4957" y="11236"/>
                  </a:lnTo>
                  <a:cubicBezTo>
                    <a:pt x="4957" y="7931"/>
                    <a:pt x="7601" y="4957"/>
                    <a:pt x="11236" y="4957"/>
                  </a:cubicBezTo>
                  <a:lnTo>
                    <a:pt x="96829" y="4957"/>
                  </a:lnTo>
                  <a:cubicBezTo>
                    <a:pt x="100134" y="4957"/>
                    <a:pt x="103109" y="7601"/>
                    <a:pt x="103109" y="11236"/>
                  </a:cubicBezTo>
                  <a:lnTo>
                    <a:pt x="103109" y="194650"/>
                  </a:lnTo>
                  <a:cubicBezTo>
                    <a:pt x="102778" y="197955"/>
                    <a:pt x="100134" y="200599"/>
                    <a:pt x="96499" y="200599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21AA560-42A6-4154-81D0-720E4605B2EB}"/>
                </a:ext>
              </a:extLst>
            </p:cNvPr>
            <p:cNvSpPr/>
            <p:nvPr/>
          </p:nvSpPr>
          <p:spPr>
            <a:xfrm>
              <a:off x="10125542" y="1688211"/>
              <a:ext cx="105752" cy="9914"/>
            </a:xfrm>
            <a:custGeom>
              <a:avLst/>
              <a:gdLst>
                <a:gd name="connsiteX0" fmla="*/ 4957 w 105752"/>
                <a:gd name="connsiteY0" fmla="*/ 4957 h 9914"/>
                <a:gd name="connsiteX1" fmla="*/ 102778 w 1057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752" h="9914">
                  <a:moveTo>
                    <a:pt x="4957" y="4957"/>
                  </a:moveTo>
                  <a:lnTo>
                    <a:pt x="102778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CCFD05-D565-443E-933D-25E15B06C0F4}"/>
                </a:ext>
              </a:extLst>
            </p:cNvPr>
            <p:cNvSpPr/>
            <p:nvPr/>
          </p:nvSpPr>
          <p:spPr>
            <a:xfrm>
              <a:off x="10125542" y="1818418"/>
              <a:ext cx="105752" cy="9914"/>
            </a:xfrm>
            <a:custGeom>
              <a:avLst/>
              <a:gdLst>
                <a:gd name="connsiteX0" fmla="*/ 4957 w 105752"/>
                <a:gd name="connsiteY0" fmla="*/ 4957 h 9914"/>
                <a:gd name="connsiteX1" fmla="*/ 102778 w 1057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752" h="9914">
                  <a:moveTo>
                    <a:pt x="4957" y="4957"/>
                  </a:moveTo>
                  <a:lnTo>
                    <a:pt x="102778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9B85034-5FBE-4B13-8114-B7E8B025228B}"/>
                </a:ext>
              </a:extLst>
            </p:cNvPr>
            <p:cNvSpPr/>
            <p:nvPr/>
          </p:nvSpPr>
          <p:spPr>
            <a:xfrm>
              <a:off x="10158260" y="1672017"/>
              <a:ext cx="39657" cy="9914"/>
            </a:xfrm>
            <a:custGeom>
              <a:avLst/>
              <a:gdLst>
                <a:gd name="connsiteX0" fmla="*/ 37344 w 39657"/>
                <a:gd name="connsiteY0" fmla="*/ 4957 h 9914"/>
                <a:gd name="connsiteX1" fmla="*/ 4957 w 3965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57" h="9914">
                  <a:moveTo>
                    <a:pt x="37344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A8C0959-A01D-42BA-A39F-5C7C0BF4F3E7}"/>
                </a:ext>
              </a:extLst>
            </p:cNvPr>
            <p:cNvSpPr/>
            <p:nvPr/>
          </p:nvSpPr>
          <p:spPr>
            <a:xfrm>
              <a:off x="9930231" y="1981343"/>
              <a:ext cx="495714" cy="9914"/>
            </a:xfrm>
            <a:custGeom>
              <a:avLst/>
              <a:gdLst>
                <a:gd name="connsiteX0" fmla="*/ 4957 w 495714"/>
                <a:gd name="connsiteY0" fmla="*/ 4957 h 9914"/>
                <a:gd name="connsiteX1" fmla="*/ 493401 w 495714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4" h="9914">
                  <a:moveTo>
                    <a:pt x="4957" y="4957"/>
                  </a:moveTo>
                  <a:lnTo>
                    <a:pt x="493401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FEAA83E-0A3F-419D-B975-03988E2A2ADA}"/>
                </a:ext>
              </a:extLst>
            </p:cNvPr>
            <p:cNvSpPr/>
            <p:nvPr/>
          </p:nvSpPr>
          <p:spPr>
            <a:xfrm>
              <a:off x="10042923" y="2009433"/>
              <a:ext cx="270990" cy="66095"/>
            </a:xfrm>
            <a:custGeom>
              <a:avLst/>
              <a:gdLst>
                <a:gd name="connsiteX0" fmla="*/ 4957 w 270990"/>
                <a:gd name="connsiteY0" fmla="*/ 4957 h 66095"/>
                <a:gd name="connsiteX1" fmla="*/ 268016 w 270990"/>
                <a:gd name="connsiteY1" fmla="*/ 4957 h 66095"/>
                <a:gd name="connsiteX2" fmla="*/ 268016 w 270990"/>
                <a:gd name="connsiteY2" fmla="*/ 63451 h 66095"/>
                <a:gd name="connsiteX3" fmla="*/ 4957 w 270990"/>
                <a:gd name="connsiteY3" fmla="*/ 63451 h 6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990" h="66095">
                  <a:moveTo>
                    <a:pt x="4957" y="4957"/>
                  </a:moveTo>
                  <a:lnTo>
                    <a:pt x="268016" y="4957"/>
                  </a:lnTo>
                  <a:lnTo>
                    <a:pt x="268016" y="63451"/>
                  </a:lnTo>
                  <a:lnTo>
                    <a:pt x="4957" y="634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FE5964-4418-4B55-87BF-6FC56666A6D4}"/>
                </a:ext>
              </a:extLst>
            </p:cNvPr>
            <p:cNvSpPr/>
            <p:nvPr/>
          </p:nvSpPr>
          <p:spPr>
            <a:xfrm>
              <a:off x="10130500" y="2023974"/>
              <a:ext cx="95838" cy="36352"/>
            </a:xfrm>
            <a:custGeom>
              <a:avLst/>
              <a:gdLst>
                <a:gd name="connsiteX0" fmla="*/ 4957 w 95838"/>
                <a:gd name="connsiteY0" fmla="*/ 4957 h 36352"/>
                <a:gd name="connsiteX1" fmla="*/ 92533 w 95838"/>
                <a:gd name="connsiteY1" fmla="*/ 4957 h 36352"/>
                <a:gd name="connsiteX2" fmla="*/ 92533 w 95838"/>
                <a:gd name="connsiteY2" fmla="*/ 34039 h 36352"/>
                <a:gd name="connsiteX3" fmla="*/ 4957 w 95838"/>
                <a:gd name="connsiteY3" fmla="*/ 34039 h 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38" h="36352">
                  <a:moveTo>
                    <a:pt x="4957" y="4957"/>
                  </a:moveTo>
                  <a:lnTo>
                    <a:pt x="92533" y="4957"/>
                  </a:lnTo>
                  <a:lnTo>
                    <a:pt x="92533" y="34039"/>
                  </a:lnTo>
                  <a:lnTo>
                    <a:pt x="4957" y="34039"/>
                  </a:ln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F73658-B22E-4F00-B8E6-673CF0CB1DE5}"/>
                </a:ext>
              </a:extLst>
            </p:cNvPr>
            <p:cNvSpPr/>
            <p:nvPr/>
          </p:nvSpPr>
          <p:spPr>
            <a:xfrm>
              <a:off x="10083241" y="2038846"/>
              <a:ext cx="36352" cy="9914"/>
            </a:xfrm>
            <a:custGeom>
              <a:avLst/>
              <a:gdLst>
                <a:gd name="connsiteX0" fmla="*/ 4957 w 36352"/>
                <a:gd name="connsiteY0" fmla="*/ 4957 h 9914"/>
                <a:gd name="connsiteX1" fmla="*/ 31395 w 363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2" h="9914">
                  <a:moveTo>
                    <a:pt x="4957" y="4957"/>
                  </a:moveTo>
                  <a:lnTo>
                    <a:pt x="31395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8A6296-E770-4732-A44C-365DB1606119}"/>
                </a:ext>
              </a:extLst>
            </p:cNvPr>
            <p:cNvSpPr/>
            <p:nvPr/>
          </p:nvSpPr>
          <p:spPr>
            <a:xfrm>
              <a:off x="10096461" y="2025627"/>
              <a:ext cx="9914" cy="36352"/>
            </a:xfrm>
            <a:custGeom>
              <a:avLst/>
              <a:gdLst>
                <a:gd name="connsiteX0" fmla="*/ 4957 w 9914"/>
                <a:gd name="connsiteY0" fmla="*/ 31395 h 36352"/>
                <a:gd name="connsiteX1" fmla="*/ 4957 w 9914"/>
                <a:gd name="connsiteY1" fmla="*/ 4957 h 3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36352">
                  <a:moveTo>
                    <a:pt x="4957" y="31395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97D247-24CB-4911-AF76-B9E79C856590}"/>
                </a:ext>
              </a:extLst>
            </p:cNvPr>
            <p:cNvSpPr/>
            <p:nvPr/>
          </p:nvSpPr>
          <p:spPr>
            <a:xfrm>
              <a:off x="10238565" y="2026618"/>
              <a:ext cx="33048" cy="33048"/>
            </a:xfrm>
            <a:custGeom>
              <a:avLst/>
              <a:gdLst>
                <a:gd name="connsiteX0" fmla="*/ 29412 w 33047"/>
                <a:gd name="connsiteY0" fmla="*/ 17185 h 33047"/>
                <a:gd name="connsiteX1" fmla="*/ 17185 w 33047"/>
                <a:gd name="connsiteY1" fmla="*/ 29412 h 33047"/>
                <a:gd name="connsiteX2" fmla="*/ 4957 w 33047"/>
                <a:gd name="connsiteY2" fmla="*/ 17185 h 33047"/>
                <a:gd name="connsiteX3" fmla="*/ 17185 w 33047"/>
                <a:gd name="connsiteY3" fmla="*/ 4957 h 33047"/>
                <a:gd name="connsiteX4" fmla="*/ 29412 w 33047"/>
                <a:gd name="connsiteY4" fmla="*/ 17185 h 3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7" h="33047">
                  <a:moveTo>
                    <a:pt x="29412" y="17185"/>
                  </a:moveTo>
                  <a:cubicBezTo>
                    <a:pt x="29412" y="23938"/>
                    <a:pt x="23938" y="29412"/>
                    <a:pt x="17185" y="29412"/>
                  </a:cubicBezTo>
                  <a:cubicBezTo>
                    <a:pt x="10432" y="29412"/>
                    <a:pt x="4957" y="23938"/>
                    <a:pt x="4957" y="17185"/>
                  </a:cubicBezTo>
                  <a:cubicBezTo>
                    <a:pt x="4957" y="10432"/>
                    <a:pt x="10432" y="4957"/>
                    <a:pt x="17185" y="4957"/>
                  </a:cubicBezTo>
                  <a:cubicBezTo>
                    <a:pt x="23938" y="4957"/>
                    <a:pt x="29412" y="10432"/>
                    <a:pt x="29412" y="1718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34AEEB8-3154-4019-8F79-A06F86668714}"/>
                </a:ext>
              </a:extLst>
            </p:cNvPr>
            <p:cNvSpPr/>
            <p:nvPr/>
          </p:nvSpPr>
          <p:spPr>
            <a:xfrm>
              <a:off x="10061761" y="2082799"/>
              <a:ext cx="49571" cy="9914"/>
            </a:xfrm>
            <a:custGeom>
              <a:avLst/>
              <a:gdLst>
                <a:gd name="connsiteX0" fmla="*/ 4957 w 49571"/>
                <a:gd name="connsiteY0" fmla="*/ 4957 h 9914"/>
                <a:gd name="connsiteX1" fmla="*/ 44614 w 49571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" h="9914">
                  <a:moveTo>
                    <a:pt x="4957" y="4957"/>
                  </a:moveTo>
                  <a:lnTo>
                    <a:pt x="44614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2825BBF-612D-48AE-B38D-725BEFCCF928}"/>
                </a:ext>
              </a:extLst>
            </p:cNvPr>
            <p:cNvSpPr/>
            <p:nvPr/>
          </p:nvSpPr>
          <p:spPr>
            <a:xfrm>
              <a:off x="10247488" y="2082799"/>
              <a:ext cx="49571" cy="9914"/>
            </a:xfrm>
            <a:custGeom>
              <a:avLst/>
              <a:gdLst>
                <a:gd name="connsiteX0" fmla="*/ 4957 w 49571"/>
                <a:gd name="connsiteY0" fmla="*/ 4957 h 9914"/>
                <a:gd name="connsiteX1" fmla="*/ 44614 w 49571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1" h="9914">
                  <a:moveTo>
                    <a:pt x="4957" y="4957"/>
                  </a:moveTo>
                  <a:lnTo>
                    <a:pt x="44614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211928-B421-4CCB-B06E-F55D59A1E340}"/>
                </a:ext>
              </a:extLst>
            </p:cNvPr>
            <p:cNvSpPr/>
            <p:nvPr/>
          </p:nvSpPr>
          <p:spPr>
            <a:xfrm>
              <a:off x="10056688" y="1539827"/>
              <a:ext cx="244552" cy="128886"/>
            </a:xfrm>
            <a:custGeom>
              <a:avLst/>
              <a:gdLst>
                <a:gd name="connsiteX0" fmla="*/ 22588 w 244552"/>
                <a:gd name="connsiteY0" fmla="*/ 126572 h 128885"/>
                <a:gd name="connsiteX1" fmla="*/ 27215 w 244552"/>
                <a:gd name="connsiteY1" fmla="*/ 126903 h 128885"/>
                <a:gd name="connsiteX2" fmla="*/ 43078 w 244552"/>
                <a:gd name="connsiteY2" fmla="*/ 120293 h 128885"/>
                <a:gd name="connsiteX3" fmla="*/ 68855 w 244552"/>
                <a:gd name="connsiteY3" fmla="*/ 94516 h 128885"/>
                <a:gd name="connsiteX4" fmla="*/ 175598 w 244552"/>
                <a:gd name="connsiteY4" fmla="*/ 94516 h 128885"/>
                <a:gd name="connsiteX5" fmla="*/ 202697 w 244552"/>
                <a:gd name="connsiteY5" fmla="*/ 120624 h 128885"/>
                <a:gd name="connsiteX6" fmla="*/ 222857 w 244552"/>
                <a:gd name="connsiteY6" fmla="*/ 126572 h 128885"/>
                <a:gd name="connsiteX7" fmla="*/ 240372 w 244552"/>
                <a:gd name="connsiteY7" fmla="*/ 108727 h 128885"/>
                <a:gd name="connsiteX8" fmla="*/ 237397 w 244552"/>
                <a:gd name="connsiteY8" fmla="*/ 92533 h 128885"/>
                <a:gd name="connsiteX9" fmla="*/ 237067 w 244552"/>
                <a:gd name="connsiteY9" fmla="*/ 92203 h 128885"/>
                <a:gd name="connsiteX10" fmla="*/ 194436 w 244552"/>
                <a:gd name="connsiteY10" fmla="*/ 20490 h 128885"/>
                <a:gd name="connsiteX11" fmla="*/ 194436 w 244552"/>
                <a:gd name="connsiteY11" fmla="*/ 20159 h 128885"/>
                <a:gd name="connsiteX12" fmla="*/ 165684 w 244552"/>
                <a:gd name="connsiteY12" fmla="*/ 4957 h 128885"/>
                <a:gd name="connsiteX13" fmla="*/ 137924 w 244552"/>
                <a:gd name="connsiteY13" fmla="*/ 18507 h 128885"/>
                <a:gd name="connsiteX14" fmla="*/ 107190 w 244552"/>
                <a:gd name="connsiteY14" fmla="*/ 18507 h 128885"/>
                <a:gd name="connsiteX15" fmla="*/ 79430 w 244552"/>
                <a:gd name="connsiteY15" fmla="*/ 4957 h 128885"/>
                <a:gd name="connsiteX16" fmla="*/ 50678 w 244552"/>
                <a:gd name="connsiteY16" fmla="*/ 20159 h 128885"/>
                <a:gd name="connsiteX17" fmla="*/ 50678 w 244552"/>
                <a:gd name="connsiteY17" fmla="*/ 20490 h 128885"/>
                <a:gd name="connsiteX18" fmla="*/ 7717 w 244552"/>
                <a:gd name="connsiteY18" fmla="*/ 92864 h 128885"/>
                <a:gd name="connsiteX19" fmla="*/ 7386 w 244552"/>
                <a:gd name="connsiteY19" fmla="*/ 94186 h 128885"/>
                <a:gd name="connsiteX20" fmla="*/ 5403 w 244552"/>
                <a:gd name="connsiteY20" fmla="*/ 109388 h 128885"/>
                <a:gd name="connsiteX21" fmla="*/ 22588 w 244552"/>
                <a:gd name="connsiteY21" fmla="*/ 126572 h 12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4552" h="128885">
                  <a:moveTo>
                    <a:pt x="22588" y="126572"/>
                  </a:moveTo>
                  <a:cubicBezTo>
                    <a:pt x="24240" y="126903"/>
                    <a:pt x="25562" y="126903"/>
                    <a:pt x="27215" y="126903"/>
                  </a:cubicBezTo>
                  <a:cubicBezTo>
                    <a:pt x="33163" y="126903"/>
                    <a:pt x="38451" y="124589"/>
                    <a:pt x="43078" y="120293"/>
                  </a:cubicBezTo>
                  <a:lnTo>
                    <a:pt x="68855" y="94516"/>
                  </a:lnTo>
                  <a:lnTo>
                    <a:pt x="175598" y="94516"/>
                  </a:lnTo>
                  <a:lnTo>
                    <a:pt x="202697" y="120624"/>
                  </a:lnTo>
                  <a:cubicBezTo>
                    <a:pt x="207985" y="125911"/>
                    <a:pt x="215256" y="127894"/>
                    <a:pt x="222857" y="126572"/>
                  </a:cubicBezTo>
                  <a:cubicBezTo>
                    <a:pt x="231779" y="124920"/>
                    <a:pt x="238719" y="117649"/>
                    <a:pt x="240372" y="108727"/>
                  </a:cubicBezTo>
                  <a:cubicBezTo>
                    <a:pt x="241363" y="103109"/>
                    <a:pt x="240372" y="97160"/>
                    <a:pt x="237397" y="92533"/>
                  </a:cubicBezTo>
                  <a:cubicBezTo>
                    <a:pt x="237397" y="92533"/>
                    <a:pt x="237397" y="92203"/>
                    <a:pt x="237067" y="92203"/>
                  </a:cubicBezTo>
                  <a:lnTo>
                    <a:pt x="194436" y="20490"/>
                  </a:lnTo>
                  <a:cubicBezTo>
                    <a:pt x="194436" y="20490"/>
                    <a:pt x="194436" y="20490"/>
                    <a:pt x="194436" y="20159"/>
                  </a:cubicBezTo>
                  <a:cubicBezTo>
                    <a:pt x="187826" y="10575"/>
                    <a:pt x="177251" y="4957"/>
                    <a:pt x="165684" y="4957"/>
                  </a:cubicBezTo>
                  <a:cubicBezTo>
                    <a:pt x="154778" y="4957"/>
                    <a:pt x="144534" y="9914"/>
                    <a:pt x="137924" y="18507"/>
                  </a:cubicBezTo>
                  <a:lnTo>
                    <a:pt x="107190" y="18507"/>
                  </a:lnTo>
                  <a:cubicBezTo>
                    <a:pt x="100580" y="9914"/>
                    <a:pt x="90336" y="4957"/>
                    <a:pt x="79430" y="4957"/>
                  </a:cubicBezTo>
                  <a:cubicBezTo>
                    <a:pt x="67863" y="4957"/>
                    <a:pt x="56958" y="10575"/>
                    <a:pt x="50678" y="20159"/>
                  </a:cubicBezTo>
                  <a:cubicBezTo>
                    <a:pt x="50678" y="20159"/>
                    <a:pt x="50678" y="20159"/>
                    <a:pt x="50678" y="20490"/>
                  </a:cubicBezTo>
                  <a:lnTo>
                    <a:pt x="7717" y="92864"/>
                  </a:lnTo>
                  <a:cubicBezTo>
                    <a:pt x="7386" y="93194"/>
                    <a:pt x="7386" y="93855"/>
                    <a:pt x="7386" y="94186"/>
                  </a:cubicBezTo>
                  <a:cubicBezTo>
                    <a:pt x="5073" y="98812"/>
                    <a:pt x="4412" y="104100"/>
                    <a:pt x="5403" y="109388"/>
                  </a:cubicBezTo>
                  <a:cubicBezTo>
                    <a:pt x="6725" y="117649"/>
                    <a:pt x="13996" y="124589"/>
                    <a:pt x="22588" y="126572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CA171C6-6020-4081-8DCC-9F5C45926BBC}"/>
                </a:ext>
              </a:extLst>
            </p:cNvPr>
            <p:cNvSpPr/>
            <p:nvPr/>
          </p:nvSpPr>
          <p:spPr>
            <a:xfrm>
              <a:off x="10115298" y="1559986"/>
              <a:ext cx="29743" cy="29743"/>
            </a:xfrm>
            <a:custGeom>
              <a:avLst/>
              <a:gdLst>
                <a:gd name="connsiteX0" fmla="*/ 26769 w 29742"/>
                <a:gd name="connsiteY0" fmla="*/ 15863 h 29742"/>
                <a:gd name="connsiteX1" fmla="*/ 15863 w 29742"/>
                <a:gd name="connsiteY1" fmla="*/ 26769 h 29742"/>
                <a:gd name="connsiteX2" fmla="*/ 4957 w 29742"/>
                <a:gd name="connsiteY2" fmla="*/ 15863 h 29742"/>
                <a:gd name="connsiteX3" fmla="*/ 15863 w 29742"/>
                <a:gd name="connsiteY3" fmla="*/ 4957 h 29742"/>
                <a:gd name="connsiteX4" fmla="*/ 26769 w 29742"/>
                <a:gd name="connsiteY4" fmla="*/ 15863 h 2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42" h="29742">
                  <a:moveTo>
                    <a:pt x="26769" y="15863"/>
                  </a:moveTo>
                  <a:cubicBezTo>
                    <a:pt x="26769" y="21886"/>
                    <a:pt x="21886" y="26769"/>
                    <a:pt x="15863" y="26769"/>
                  </a:cubicBezTo>
                  <a:cubicBezTo>
                    <a:pt x="9840" y="26769"/>
                    <a:pt x="4957" y="21886"/>
                    <a:pt x="4957" y="15863"/>
                  </a:cubicBezTo>
                  <a:cubicBezTo>
                    <a:pt x="4957" y="9840"/>
                    <a:pt x="9840" y="4957"/>
                    <a:pt x="15863" y="4957"/>
                  </a:cubicBezTo>
                  <a:cubicBezTo>
                    <a:pt x="21886" y="4957"/>
                    <a:pt x="26769" y="9840"/>
                    <a:pt x="26769" y="15863"/>
                  </a:cubicBez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ECA7CD-E42A-4713-BBC6-A1888E12CD86}"/>
                </a:ext>
              </a:extLst>
            </p:cNvPr>
            <p:cNvSpPr/>
            <p:nvPr/>
          </p:nvSpPr>
          <p:spPr>
            <a:xfrm>
              <a:off x="10136448" y="1599974"/>
              <a:ext cx="33048" cy="9914"/>
            </a:xfrm>
            <a:custGeom>
              <a:avLst/>
              <a:gdLst>
                <a:gd name="connsiteX0" fmla="*/ 4957 w 33047"/>
                <a:gd name="connsiteY0" fmla="*/ 4957 h 9914"/>
                <a:gd name="connsiteX1" fmla="*/ 28751 w 330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47" h="9914">
                  <a:moveTo>
                    <a:pt x="4957" y="4957"/>
                  </a:moveTo>
                  <a:lnTo>
                    <a:pt x="28751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E9B7A0E-C98A-40EF-8C22-6EC4BEAB9897}"/>
                </a:ext>
              </a:extLst>
            </p:cNvPr>
            <p:cNvSpPr/>
            <p:nvPr/>
          </p:nvSpPr>
          <p:spPr>
            <a:xfrm>
              <a:off x="10148345" y="1588077"/>
              <a:ext cx="9914" cy="33048"/>
            </a:xfrm>
            <a:custGeom>
              <a:avLst/>
              <a:gdLst>
                <a:gd name="connsiteX0" fmla="*/ 4957 w 9914"/>
                <a:gd name="connsiteY0" fmla="*/ 28751 h 33047"/>
                <a:gd name="connsiteX1" fmla="*/ 4957 w 9914"/>
                <a:gd name="connsiteY1" fmla="*/ 4957 h 3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33047">
                  <a:moveTo>
                    <a:pt x="4957" y="28751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DBAEA43-ACBD-4777-BB9A-E06E5B8E4009}"/>
                </a:ext>
              </a:extLst>
            </p:cNvPr>
            <p:cNvSpPr/>
            <p:nvPr/>
          </p:nvSpPr>
          <p:spPr>
            <a:xfrm>
              <a:off x="10214440" y="1558334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0BB528-E2EB-4C8C-BFE5-F9BA42121C69}"/>
                </a:ext>
              </a:extLst>
            </p:cNvPr>
            <p:cNvSpPr/>
            <p:nvPr/>
          </p:nvSpPr>
          <p:spPr>
            <a:xfrm>
              <a:off x="10214440" y="1584441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8DC7CBC-CB3F-4C02-AF11-281D3FC7E231}"/>
                </a:ext>
              </a:extLst>
            </p:cNvPr>
            <p:cNvSpPr/>
            <p:nvPr/>
          </p:nvSpPr>
          <p:spPr>
            <a:xfrm>
              <a:off x="10201552" y="1571222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2AA5F68-BA1D-48C0-A91A-BF70B7E0CD45}"/>
                </a:ext>
              </a:extLst>
            </p:cNvPr>
            <p:cNvSpPr/>
            <p:nvPr/>
          </p:nvSpPr>
          <p:spPr>
            <a:xfrm>
              <a:off x="10227329" y="1571222"/>
              <a:ext cx="16524" cy="16524"/>
            </a:xfrm>
            <a:custGeom>
              <a:avLst/>
              <a:gdLst>
                <a:gd name="connsiteX0" fmla="*/ 12228 w 16523"/>
                <a:gd name="connsiteY0" fmla="*/ 8592 h 16523"/>
                <a:gd name="connsiteX1" fmla="*/ 8592 w 16523"/>
                <a:gd name="connsiteY1" fmla="*/ 12228 h 16523"/>
                <a:gd name="connsiteX2" fmla="*/ 4957 w 16523"/>
                <a:gd name="connsiteY2" fmla="*/ 8592 h 16523"/>
                <a:gd name="connsiteX3" fmla="*/ 8592 w 16523"/>
                <a:gd name="connsiteY3" fmla="*/ 4957 h 16523"/>
                <a:gd name="connsiteX4" fmla="*/ 12228 w 16523"/>
                <a:gd name="connsiteY4" fmla="*/ 859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12228" y="8592"/>
                  </a:moveTo>
                  <a:cubicBezTo>
                    <a:pt x="12228" y="10600"/>
                    <a:pt x="10600" y="12228"/>
                    <a:pt x="8592" y="12228"/>
                  </a:cubicBezTo>
                  <a:cubicBezTo>
                    <a:pt x="6585" y="12228"/>
                    <a:pt x="4957" y="10600"/>
                    <a:pt x="4957" y="8592"/>
                  </a:cubicBezTo>
                  <a:cubicBezTo>
                    <a:pt x="4957" y="6585"/>
                    <a:pt x="6585" y="4957"/>
                    <a:pt x="8592" y="4957"/>
                  </a:cubicBezTo>
                  <a:cubicBezTo>
                    <a:pt x="10600" y="4957"/>
                    <a:pt x="12228" y="6585"/>
                    <a:pt x="12228" y="8592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7734EA1-4FE0-44CB-8075-4E502482F320}"/>
                </a:ext>
              </a:extLst>
            </p:cNvPr>
            <p:cNvSpPr/>
            <p:nvPr/>
          </p:nvSpPr>
          <p:spPr>
            <a:xfrm>
              <a:off x="10160573" y="1567918"/>
              <a:ext cx="36352" cy="9914"/>
            </a:xfrm>
            <a:custGeom>
              <a:avLst/>
              <a:gdLst>
                <a:gd name="connsiteX0" fmla="*/ 4957 w 36352"/>
                <a:gd name="connsiteY0" fmla="*/ 4957 h 9914"/>
                <a:gd name="connsiteX1" fmla="*/ 32717 w 36352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52" h="9914">
                  <a:moveTo>
                    <a:pt x="4957" y="4957"/>
                  </a:moveTo>
                  <a:lnTo>
                    <a:pt x="3271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A8C2936-0113-444B-BA81-AE4172943C66}"/>
                </a:ext>
              </a:extLst>
            </p:cNvPr>
            <p:cNvSpPr/>
            <p:nvPr/>
          </p:nvSpPr>
          <p:spPr>
            <a:xfrm>
              <a:off x="10165200" y="1738443"/>
              <a:ext cx="36352" cy="39657"/>
            </a:xfrm>
            <a:custGeom>
              <a:avLst/>
              <a:gdLst>
                <a:gd name="connsiteX0" fmla="*/ 4957 w 36352"/>
                <a:gd name="connsiteY0" fmla="*/ 35361 h 39657"/>
                <a:gd name="connsiteX1" fmla="*/ 4957 w 36352"/>
                <a:gd name="connsiteY1" fmla="*/ 4957 h 39657"/>
                <a:gd name="connsiteX2" fmla="*/ 31395 w 36352"/>
                <a:gd name="connsiteY2" fmla="*/ 20159 h 39657"/>
                <a:gd name="connsiteX3" fmla="*/ 4957 w 36352"/>
                <a:gd name="connsiteY3" fmla="*/ 35361 h 3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52" h="39657">
                  <a:moveTo>
                    <a:pt x="4957" y="35361"/>
                  </a:moveTo>
                  <a:lnTo>
                    <a:pt x="4957" y="4957"/>
                  </a:lnTo>
                  <a:lnTo>
                    <a:pt x="31395" y="20159"/>
                  </a:lnTo>
                  <a:lnTo>
                    <a:pt x="4957" y="3536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6AA5DBA-BED5-4E4A-B022-8E09E501A98D}"/>
                </a:ext>
              </a:extLst>
            </p:cNvPr>
            <p:cNvSpPr/>
            <p:nvPr/>
          </p:nvSpPr>
          <p:spPr>
            <a:xfrm>
              <a:off x="10143719" y="1722580"/>
              <a:ext cx="69400" cy="69400"/>
            </a:xfrm>
            <a:custGeom>
              <a:avLst/>
              <a:gdLst>
                <a:gd name="connsiteX0" fmla="*/ 66426 w 69399"/>
                <a:gd name="connsiteY0" fmla="*/ 35691 h 69399"/>
                <a:gd name="connsiteX1" fmla="*/ 35691 w 69399"/>
                <a:gd name="connsiteY1" fmla="*/ 66426 h 69399"/>
                <a:gd name="connsiteX2" fmla="*/ 4957 w 69399"/>
                <a:gd name="connsiteY2" fmla="*/ 35691 h 69399"/>
                <a:gd name="connsiteX3" fmla="*/ 35691 w 69399"/>
                <a:gd name="connsiteY3" fmla="*/ 4957 h 69399"/>
                <a:gd name="connsiteX4" fmla="*/ 66426 w 69399"/>
                <a:gd name="connsiteY4" fmla="*/ 35691 h 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9" h="69399">
                  <a:moveTo>
                    <a:pt x="66426" y="35691"/>
                  </a:moveTo>
                  <a:cubicBezTo>
                    <a:pt x="66426" y="52665"/>
                    <a:pt x="52665" y="66426"/>
                    <a:pt x="35691" y="66426"/>
                  </a:cubicBezTo>
                  <a:cubicBezTo>
                    <a:pt x="18717" y="66426"/>
                    <a:pt x="4957" y="52665"/>
                    <a:pt x="4957" y="35691"/>
                  </a:cubicBezTo>
                  <a:cubicBezTo>
                    <a:pt x="4957" y="18717"/>
                    <a:pt x="18717" y="4957"/>
                    <a:pt x="35691" y="4957"/>
                  </a:cubicBezTo>
                  <a:cubicBezTo>
                    <a:pt x="52665" y="4957"/>
                    <a:pt x="66426" y="18717"/>
                    <a:pt x="66426" y="35691"/>
                  </a:cubicBezTo>
                  <a:close/>
                </a:path>
              </a:pathLst>
            </a:cu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7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778E-7 4.19753E-6 L 2.77778E-7 0.021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allAtOnce"/>
      <p:bldP spid="36" grpId="1" uiExpand="1" build="allAtOnce"/>
      <p:bldP spid="40" grpId="0"/>
      <p:bldP spid="4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1946AC21-550B-4487-91BD-1DE392510106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E640DAE7-0313-493F-BBBB-C3DE0C0DF1B7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A62CC510-C221-4D6B-979C-F08EF5C7A2F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238981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ave1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6" name="wave2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80585" y="2908139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7" name="Graphic 3">
            <a:extLst>
              <a:ext uri="{FF2B5EF4-FFF2-40B4-BE49-F238E27FC236}">
                <a16:creationId xmlns:a16="http://schemas.microsoft.com/office/drawing/2014/main" id="{5BA2C36C-9DA5-4453-A2B8-D8326A4145BD}"/>
              </a:ext>
            </a:extLst>
          </p:cNvPr>
          <p:cNvGrpSpPr/>
          <p:nvPr/>
        </p:nvGrpSpPr>
        <p:grpSpPr>
          <a:xfrm>
            <a:off x="3980094" y="4020131"/>
            <a:ext cx="84320" cy="250443"/>
            <a:chOff x="3185494" y="3543510"/>
            <a:chExt cx="345557" cy="1026357"/>
          </a:xfrm>
          <a:solidFill>
            <a:srgbClr val="606160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F190A4-B366-486F-9A01-722039557988}"/>
                </a:ext>
              </a:extLst>
            </p:cNvPr>
            <p:cNvSpPr/>
            <p:nvPr/>
          </p:nvSpPr>
          <p:spPr>
            <a:xfrm>
              <a:off x="3185494" y="3543510"/>
              <a:ext cx="5158" cy="5158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3530C1-3AC3-44D0-B993-5A97D2FE6F86}"/>
                </a:ext>
              </a:extLst>
            </p:cNvPr>
            <p:cNvSpPr/>
            <p:nvPr/>
          </p:nvSpPr>
          <p:spPr>
            <a:xfrm>
              <a:off x="3229849" y="3933423"/>
              <a:ext cx="211460" cy="629224"/>
            </a:xfrm>
            <a:custGeom>
              <a:avLst/>
              <a:gdLst>
                <a:gd name="connsiteX0" fmla="*/ 0 w 211460"/>
                <a:gd name="connsiteY0" fmla="*/ 0 h 629223"/>
                <a:gd name="connsiteX1" fmla="*/ 38682 w 211460"/>
                <a:gd name="connsiteY1" fmla="*/ 630255 h 629223"/>
                <a:gd name="connsiteX2" fmla="*/ 129971 w 211460"/>
                <a:gd name="connsiteY2" fmla="*/ 630255 h 629223"/>
                <a:gd name="connsiteX3" fmla="*/ 216102 w 211460"/>
                <a:gd name="connsiteY3" fmla="*/ 630255 h 6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60" h="629223">
                  <a:moveTo>
                    <a:pt x="0" y="0"/>
                  </a:moveTo>
                  <a:lnTo>
                    <a:pt x="38682" y="630255"/>
                  </a:lnTo>
                  <a:lnTo>
                    <a:pt x="129971" y="630255"/>
                  </a:lnTo>
                  <a:lnTo>
                    <a:pt x="216102" y="630255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AAF2EF-1DCB-4768-8C07-D5A1EA623EF8}"/>
                </a:ext>
              </a:extLst>
            </p:cNvPr>
            <p:cNvSpPr/>
            <p:nvPr/>
          </p:nvSpPr>
          <p:spPr>
            <a:xfrm>
              <a:off x="3372198" y="4177376"/>
              <a:ext cx="5158" cy="381660"/>
            </a:xfrm>
            <a:custGeom>
              <a:avLst/>
              <a:gdLst>
                <a:gd name="connsiteX0" fmla="*/ 0 w 0"/>
                <a:gd name="connsiteY0" fmla="*/ 0 h 381660"/>
                <a:gd name="connsiteX1" fmla="*/ 0 w 0"/>
                <a:gd name="connsiteY1" fmla="*/ 386302 h 38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660">
                  <a:moveTo>
                    <a:pt x="0" y="0"/>
                  </a:moveTo>
                  <a:lnTo>
                    <a:pt x="0" y="386302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A3EDAC-CB78-46F5-9103-03C8E3552210}"/>
                </a:ext>
              </a:extLst>
            </p:cNvPr>
            <p:cNvSpPr/>
            <p:nvPr/>
          </p:nvSpPr>
          <p:spPr>
            <a:xfrm>
              <a:off x="3270594" y="4502819"/>
              <a:ext cx="180515" cy="5158"/>
            </a:xfrm>
            <a:custGeom>
              <a:avLst/>
              <a:gdLst>
                <a:gd name="connsiteX0" fmla="*/ 0 w 180514"/>
                <a:gd name="connsiteY0" fmla="*/ 0 h 0"/>
                <a:gd name="connsiteX1" fmla="*/ 182578 w 18051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514">
                  <a:moveTo>
                    <a:pt x="0" y="0"/>
                  </a:moveTo>
                  <a:lnTo>
                    <a:pt x="182578" y="0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71FC74-4AF9-4B7D-AF70-FA718C22F386}"/>
                </a:ext>
              </a:extLst>
            </p:cNvPr>
            <p:cNvSpPr/>
            <p:nvPr/>
          </p:nvSpPr>
          <p:spPr>
            <a:xfrm>
              <a:off x="3250479" y="3547636"/>
              <a:ext cx="201145" cy="201145"/>
            </a:xfrm>
            <a:custGeom>
              <a:avLst/>
              <a:gdLst>
                <a:gd name="connsiteX0" fmla="*/ 0 w 201145"/>
                <a:gd name="connsiteY0" fmla="*/ 101604 h 201145"/>
                <a:gd name="connsiteX1" fmla="*/ 101604 w 201145"/>
                <a:gd name="connsiteY1" fmla="*/ 0 h 201145"/>
                <a:gd name="connsiteX2" fmla="*/ 203208 w 201145"/>
                <a:gd name="connsiteY2" fmla="*/ 101604 h 201145"/>
                <a:gd name="connsiteX3" fmla="*/ 101604 w 201145"/>
                <a:gd name="connsiteY3" fmla="*/ 203208 h 201145"/>
                <a:gd name="connsiteX4" fmla="*/ 0 w 201145"/>
                <a:gd name="connsiteY4" fmla="*/ 101604 h 201145"/>
                <a:gd name="connsiteX5" fmla="*/ 0 w 201145"/>
                <a:gd name="connsiteY5" fmla="*/ 101604 h 20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45" h="201145">
                  <a:moveTo>
                    <a:pt x="0" y="101604"/>
                  </a:moveTo>
                  <a:cubicBezTo>
                    <a:pt x="0" y="45387"/>
                    <a:pt x="45387" y="0"/>
                    <a:pt x="101604" y="0"/>
                  </a:cubicBezTo>
                  <a:cubicBezTo>
                    <a:pt x="157822" y="0"/>
                    <a:pt x="203208" y="45387"/>
                    <a:pt x="203208" y="101604"/>
                  </a:cubicBezTo>
                  <a:cubicBezTo>
                    <a:pt x="203208" y="157822"/>
                    <a:pt x="157822" y="203208"/>
                    <a:pt x="101604" y="203208"/>
                  </a:cubicBezTo>
                  <a:cubicBezTo>
                    <a:pt x="45387" y="203208"/>
                    <a:pt x="0" y="157822"/>
                    <a:pt x="0" y="101604"/>
                  </a:cubicBezTo>
                  <a:lnTo>
                    <a:pt x="0" y="101604"/>
                  </a:lnTo>
                  <a:close/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2C2BDF-66C1-421E-870C-E30B25D2F8D0}"/>
                </a:ext>
              </a:extLst>
            </p:cNvPr>
            <p:cNvSpPr/>
            <p:nvPr/>
          </p:nvSpPr>
          <p:spPr>
            <a:xfrm>
              <a:off x="3445951" y="3933423"/>
              <a:ext cx="46418" cy="629224"/>
            </a:xfrm>
            <a:custGeom>
              <a:avLst/>
              <a:gdLst>
                <a:gd name="connsiteX0" fmla="*/ 0 w 46418"/>
                <a:gd name="connsiteY0" fmla="*/ 630255 h 629223"/>
                <a:gd name="connsiteX1" fmla="*/ 47965 w 46418"/>
                <a:gd name="connsiteY1" fmla="*/ 0 h 6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18" h="629223">
                  <a:moveTo>
                    <a:pt x="0" y="630255"/>
                  </a:moveTo>
                  <a:lnTo>
                    <a:pt x="47965" y="0"/>
                  </a:ln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23409A-59EB-4EAA-B943-E7AAD5004E0C}"/>
                </a:ext>
              </a:extLst>
            </p:cNvPr>
            <p:cNvSpPr/>
            <p:nvPr/>
          </p:nvSpPr>
          <p:spPr>
            <a:xfrm>
              <a:off x="3189620" y="3742592"/>
              <a:ext cx="330084" cy="391976"/>
            </a:xfrm>
            <a:custGeom>
              <a:avLst/>
              <a:gdLst>
                <a:gd name="connsiteX0" fmla="*/ 170200 w 330084"/>
                <a:gd name="connsiteY0" fmla="*/ 0 h 391975"/>
                <a:gd name="connsiteX1" fmla="*/ 333695 w 330084"/>
                <a:gd name="connsiteY1" fmla="*/ 191862 h 391975"/>
                <a:gd name="connsiteX2" fmla="*/ 334726 w 330084"/>
                <a:gd name="connsiteY2" fmla="*/ 330085 h 391975"/>
                <a:gd name="connsiteX3" fmla="*/ 326474 w 330084"/>
                <a:gd name="connsiteY3" fmla="*/ 341947 h 391975"/>
                <a:gd name="connsiteX4" fmla="*/ 162979 w 330084"/>
                <a:gd name="connsiteY4" fmla="*/ 394554 h 391975"/>
                <a:gd name="connsiteX5" fmla="*/ 13925 w 330084"/>
                <a:gd name="connsiteY5" fmla="*/ 341947 h 391975"/>
                <a:gd name="connsiteX6" fmla="*/ 0 w 330084"/>
                <a:gd name="connsiteY6" fmla="*/ 193409 h 391975"/>
                <a:gd name="connsiteX7" fmla="*/ 163495 w 330084"/>
                <a:gd name="connsiteY7" fmla="*/ 1547 h 39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084" h="391975">
                  <a:moveTo>
                    <a:pt x="170200" y="0"/>
                  </a:moveTo>
                  <a:cubicBezTo>
                    <a:pt x="258910" y="0"/>
                    <a:pt x="333695" y="86131"/>
                    <a:pt x="333695" y="191862"/>
                  </a:cubicBezTo>
                  <a:cubicBezTo>
                    <a:pt x="333695" y="201661"/>
                    <a:pt x="334726" y="316159"/>
                    <a:pt x="334726" y="330085"/>
                  </a:cubicBezTo>
                  <a:lnTo>
                    <a:pt x="326474" y="341947"/>
                  </a:lnTo>
                  <a:cubicBezTo>
                    <a:pt x="280056" y="375471"/>
                    <a:pt x="223838" y="394554"/>
                    <a:pt x="162979" y="394554"/>
                  </a:cubicBezTo>
                  <a:cubicBezTo>
                    <a:pt x="102120" y="394554"/>
                    <a:pt x="60344" y="375471"/>
                    <a:pt x="13925" y="341947"/>
                  </a:cubicBezTo>
                  <a:cubicBezTo>
                    <a:pt x="13925" y="327506"/>
                    <a:pt x="0" y="203208"/>
                    <a:pt x="0" y="193409"/>
                  </a:cubicBezTo>
                  <a:cubicBezTo>
                    <a:pt x="0" y="88195"/>
                    <a:pt x="74785" y="1547"/>
                    <a:pt x="163495" y="1547"/>
                  </a:cubicBezTo>
                </a:path>
              </a:pathLst>
            </a:custGeom>
            <a:grpFill/>
            <a:ln w="15875" cap="flat">
              <a:solidFill>
                <a:srgbClr val="F8F8F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E00CD21-380D-418B-841B-F04B84E44A61}"/>
              </a:ext>
            </a:extLst>
          </p:cNvPr>
          <p:cNvSpPr/>
          <p:nvPr/>
        </p:nvSpPr>
        <p:spPr>
          <a:xfrm>
            <a:off x="5303468" y="4044950"/>
            <a:ext cx="2074754" cy="577359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9" name="Freeform 128">
            <a:extLst>
              <a:ext uri="{FF2B5EF4-FFF2-40B4-BE49-F238E27FC236}">
                <a16:creationId xmlns:a16="http://schemas.microsoft.com/office/drawing/2014/main" id="{66F3FC99-8ABD-42A1-B345-679837E5CD1B}"/>
              </a:ext>
            </a:extLst>
          </p:cNvPr>
          <p:cNvSpPr>
            <a:spLocks noChangeAspect="1"/>
          </p:cNvSpPr>
          <p:nvPr/>
        </p:nvSpPr>
        <p:spPr bwMode="white">
          <a:xfrm>
            <a:off x="6391796" y="3156863"/>
            <a:ext cx="505806" cy="27941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1D6CF82-2C4E-4FC7-A7FC-F1FDA5B5C6B9}"/>
              </a:ext>
            </a:extLst>
          </p:cNvPr>
          <p:cNvSpPr/>
          <p:nvPr/>
        </p:nvSpPr>
        <p:spPr>
          <a:xfrm>
            <a:off x="5661154" y="3317394"/>
            <a:ext cx="9525" cy="9525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noFill/>
          <a:ln w="1485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20505952-3B6C-4FA6-84F9-E2B5F8B6B311}"/>
              </a:ext>
            </a:extLst>
          </p:cNvPr>
          <p:cNvGrpSpPr/>
          <p:nvPr/>
        </p:nvGrpSpPr>
        <p:grpSpPr>
          <a:xfrm>
            <a:off x="5342994" y="3276649"/>
            <a:ext cx="1181181" cy="1080655"/>
            <a:chOff x="5342994" y="3276649"/>
            <a:chExt cx="1181181" cy="108065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3AB310-3859-4A0F-87E9-CD42DDCFFFF1}"/>
                </a:ext>
              </a:extLst>
            </p:cNvPr>
            <p:cNvSpPr/>
            <p:nvPr/>
          </p:nvSpPr>
          <p:spPr>
            <a:xfrm rot="3082093">
              <a:off x="5393257" y="3226386"/>
              <a:ext cx="1080655" cy="1181181"/>
            </a:xfrm>
            <a:custGeom>
              <a:avLst/>
              <a:gdLst>
                <a:gd name="connsiteX0" fmla="*/ 318135 w 819150"/>
                <a:gd name="connsiteY0" fmla="*/ 707029 h 895350"/>
                <a:gd name="connsiteX1" fmla="*/ 566738 w 819150"/>
                <a:gd name="connsiteY1" fmla="*/ 442234 h 895350"/>
                <a:gd name="connsiteX2" fmla="*/ 749618 w 819150"/>
                <a:gd name="connsiteY2" fmla="*/ 860382 h 895350"/>
                <a:gd name="connsiteX3" fmla="*/ 783908 w 819150"/>
                <a:gd name="connsiteY3" fmla="*/ 787992 h 895350"/>
                <a:gd name="connsiteX4" fmla="*/ 681990 w 819150"/>
                <a:gd name="connsiteY4" fmla="*/ 296502 h 895350"/>
                <a:gd name="connsiteX5" fmla="*/ 827723 w 819150"/>
                <a:gd name="connsiteY5" fmla="*/ 49804 h 895350"/>
                <a:gd name="connsiteX6" fmla="*/ 811530 w 819150"/>
                <a:gd name="connsiteY6" fmla="*/ 8847 h 895350"/>
                <a:gd name="connsiteX7" fmla="*/ 811530 w 819150"/>
                <a:gd name="connsiteY7" fmla="*/ 8847 h 895350"/>
                <a:gd name="connsiteX8" fmla="*/ 811530 w 819150"/>
                <a:gd name="connsiteY8" fmla="*/ 8847 h 895350"/>
                <a:gd name="connsiteX9" fmla="*/ 767715 w 819150"/>
                <a:gd name="connsiteY9" fmla="*/ 3132 h 895350"/>
                <a:gd name="connsiteX10" fmla="*/ 562928 w 819150"/>
                <a:gd name="connsiteY10" fmla="*/ 203157 h 895350"/>
                <a:gd name="connsiteX11" fmla="*/ 61913 w 819150"/>
                <a:gd name="connsiteY11" fmla="*/ 220302 h 895350"/>
                <a:gd name="connsiteX12" fmla="*/ 0 w 819150"/>
                <a:gd name="connsiteY12" fmla="*/ 270784 h 895350"/>
                <a:gd name="connsiteX13" fmla="*/ 449580 w 819150"/>
                <a:gd name="connsiteY13" fmla="*/ 349842 h 895350"/>
                <a:gd name="connsiteX14" fmla="*/ 251460 w 819150"/>
                <a:gd name="connsiteY14" fmla="*/ 654642 h 895350"/>
                <a:gd name="connsiteX15" fmla="*/ 85725 w 819150"/>
                <a:gd name="connsiteY15" fmla="*/ 674644 h 895350"/>
                <a:gd name="connsiteX16" fmla="*/ 66675 w 819150"/>
                <a:gd name="connsiteY16" fmla="*/ 698457 h 895350"/>
                <a:gd name="connsiteX17" fmla="*/ 84773 w 819150"/>
                <a:gd name="connsiteY17" fmla="*/ 715602 h 895350"/>
                <a:gd name="connsiteX18" fmla="*/ 190500 w 819150"/>
                <a:gd name="connsiteY18" fmla="*/ 750844 h 895350"/>
                <a:gd name="connsiteX19" fmla="*/ 216218 w 819150"/>
                <a:gd name="connsiteY19" fmla="*/ 767989 h 895350"/>
                <a:gd name="connsiteX20" fmla="*/ 238125 w 819150"/>
                <a:gd name="connsiteY20" fmla="*/ 788944 h 895350"/>
                <a:gd name="connsiteX21" fmla="*/ 298133 w 819150"/>
                <a:gd name="connsiteY21" fmla="*/ 884194 h 895350"/>
                <a:gd name="connsiteX22" fmla="*/ 319088 w 819150"/>
                <a:gd name="connsiteY22" fmla="*/ 897529 h 895350"/>
                <a:gd name="connsiteX23" fmla="*/ 338138 w 819150"/>
                <a:gd name="connsiteY23" fmla="*/ 873717 h 895350"/>
                <a:gd name="connsiteX24" fmla="*/ 318135 w 819150"/>
                <a:gd name="connsiteY24" fmla="*/ 707029 h 895350"/>
                <a:gd name="connsiteX25" fmla="*/ 318135 w 819150"/>
                <a:gd name="connsiteY25" fmla="*/ 70702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19150" h="895350">
                  <a:moveTo>
                    <a:pt x="318135" y="707029"/>
                  </a:moveTo>
                  <a:cubicBezTo>
                    <a:pt x="441960" y="589872"/>
                    <a:pt x="566738" y="442234"/>
                    <a:pt x="566738" y="442234"/>
                  </a:cubicBezTo>
                  <a:cubicBezTo>
                    <a:pt x="749618" y="860382"/>
                    <a:pt x="749618" y="860382"/>
                    <a:pt x="749618" y="860382"/>
                  </a:cubicBezTo>
                  <a:cubicBezTo>
                    <a:pt x="783908" y="787992"/>
                    <a:pt x="783908" y="787992"/>
                    <a:pt x="783908" y="787992"/>
                  </a:cubicBezTo>
                  <a:cubicBezTo>
                    <a:pt x="681990" y="296502"/>
                    <a:pt x="681990" y="296502"/>
                    <a:pt x="681990" y="296502"/>
                  </a:cubicBezTo>
                  <a:cubicBezTo>
                    <a:pt x="808673" y="118384"/>
                    <a:pt x="827723" y="49804"/>
                    <a:pt x="827723" y="49804"/>
                  </a:cubicBezTo>
                  <a:cubicBezTo>
                    <a:pt x="831533" y="24087"/>
                    <a:pt x="811530" y="8847"/>
                    <a:pt x="811530" y="8847"/>
                  </a:cubicBezTo>
                  <a:lnTo>
                    <a:pt x="811530" y="8847"/>
                  </a:lnTo>
                  <a:lnTo>
                    <a:pt x="811530" y="8847"/>
                  </a:lnTo>
                  <a:cubicBezTo>
                    <a:pt x="811530" y="8847"/>
                    <a:pt x="791528" y="-6393"/>
                    <a:pt x="767715" y="3132"/>
                  </a:cubicBezTo>
                  <a:cubicBezTo>
                    <a:pt x="767715" y="3132"/>
                    <a:pt x="705803" y="37422"/>
                    <a:pt x="562928" y="203157"/>
                  </a:cubicBezTo>
                  <a:cubicBezTo>
                    <a:pt x="61913" y="220302"/>
                    <a:pt x="61913" y="220302"/>
                    <a:pt x="61913" y="220302"/>
                  </a:cubicBezTo>
                  <a:cubicBezTo>
                    <a:pt x="0" y="270784"/>
                    <a:pt x="0" y="270784"/>
                    <a:pt x="0" y="270784"/>
                  </a:cubicBezTo>
                  <a:cubicBezTo>
                    <a:pt x="449580" y="349842"/>
                    <a:pt x="449580" y="349842"/>
                    <a:pt x="449580" y="349842"/>
                  </a:cubicBezTo>
                  <a:cubicBezTo>
                    <a:pt x="449580" y="349842"/>
                    <a:pt x="335280" y="507004"/>
                    <a:pt x="251460" y="654642"/>
                  </a:cubicBezTo>
                  <a:cubicBezTo>
                    <a:pt x="251460" y="654642"/>
                    <a:pt x="90488" y="665119"/>
                    <a:pt x="85725" y="674644"/>
                  </a:cubicBezTo>
                  <a:cubicBezTo>
                    <a:pt x="66675" y="698457"/>
                    <a:pt x="66675" y="698457"/>
                    <a:pt x="66675" y="698457"/>
                  </a:cubicBezTo>
                  <a:cubicBezTo>
                    <a:pt x="66675" y="698457"/>
                    <a:pt x="69533" y="707029"/>
                    <a:pt x="84773" y="715602"/>
                  </a:cubicBezTo>
                  <a:cubicBezTo>
                    <a:pt x="190500" y="750844"/>
                    <a:pt x="190500" y="750844"/>
                    <a:pt x="190500" y="750844"/>
                  </a:cubicBezTo>
                  <a:cubicBezTo>
                    <a:pt x="190500" y="750844"/>
                    <a:pt x="209550" y="759417"/>
                    <a:pt x="216218" y="767989"/>
                  </a:cubicBezTo>
                  <a:cubicBezTo>
                    <a:pt x="225743" y="771799"/>
                    <a:pt x="238125" y="788944"/>
                    <a:pt x="238125" y="788944"/>
                  </a:cubicBezTo>
                  <a:cubicBezTo>
                    <a:pt x="298133" y="884194"/>
                    <a:pt x="298133" y="884194"/>
                    <a:pt x="298133" y="884194"/>
                  </a:cubicBezTo>
                  <a:cubicBezTo>
                    <a:pt x="310515" y="896577"/>
                    <a:pt x="319088" y="897529"/>
                    <a:pt x="319088" y="897529"/>
                  </a:cubicBezTo>
                  <a:cubicBezTo>
                    <a:pt x="338138" y="873717"/>
                    <a:pt x="338138" y="873717"/>
                    <a:pt x="338138" y="873717"/>
                  </a:cubicBezTo>
                  <a:cubicBezTo>
                    <a:pt x="346710" y="867049"/>
                    <a:pt x="318135" y="707029"/>
                    <a:pt x="318135" y="707029"/>
                  </a:cubicBezTo>
                  <a:lnTo>
                    <a:pt x="318135" y="707029"/>
                  </a:lnTo>
                  <a:close/>
                </a:path>
              </a:pathLst>
            </a:custGeom>
            <a:solidFill>
              <a:srgbClr val="545454"/>
            </a:solidFill>
            <a:ln w="14839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58" name="Group 957">
              <a:extLst>
                <a:ext uri="{FF2B5EF4-FFF2-40B4-BE49-F238E27FC236}">
                  <a16:creationId xmlns:a16="http://schemas.microsoft.com/office/drawing/2014/main" id="{97B11486-7473-4E2C-8D54-4CD91A57603A}"/>
                </a:ext>
              </a:extLst>
            </p:cNvPr>
            <p:cNvGrpSpPr/>
            <p:nvPr/>
          </p:nvGrpSpPr>
          <p:grpSpPr>
            <a:xfrm>
              <a:off x="5751333" y="3846328"/>
              <a:ext cx="756813" cy="53160"/>
              <a:chOff x="5758476" y="3846328"/>
              <a:chExt cx="756813" cy="53160"/>
            </a:xfrm>
          </p:grpSpPr>
          <p:sp>
            <p:nvSpPr>
              <p:cNvPr id="955" name="Rectangle: Rounded Corners 954">
                <a:extLst>
                  <a:ext uri="{FF2B5EF4-FFF2-40B4-BE49-F238E27FC236}">
                    <a16:creationId xmlns:a16="http://schemas.microsoft.com/office/drawing/2014/main" id="{92F3EB40-BD91-4CC1-92FF-5DFEBAE6B9F0}"/>
                  </a:ext>
                </a:extLst>
              </p:cNvPr>
              <p:cNvSpPr/>
              <p:nvPr/>
            </p:nvSpPr>
            <p:spPr>
              <a:xfrm>
                <a:off x="58757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3DF895C-672D-4550-B539-715F8A42FAB4}"/>
                  </a:ext>
                </a:extLst>
              </p:cNvPr>
              <p:cNvSpPr/>
              <p:nvPr/>
            </p:nvSpPr>
            <p:spPr>
              <a:xfrm>
                <a:off x="599302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845D592D-4748-42D7-93E7-2D3451DF6B73}"/>
                  </a:ext>
                </a:extLst>
              </p:cNvPr>
              <p:cNvSpPr/>
              <p:nvPr/>
            </p:nvSpPr>
            <p:spPr>
              <a:xfrm>
                <a:off x="611030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B69F4E2B-3CAD-4849-A49C-C1A923BB8799}"/>
                  </a:ext>
                </a:extLst>
              </p:cNvPr>
              <p:cNvSpPr/>
              <p:nvPr/>
            </p:nvSpPr>
            <p:spPr>
              <a:xfrm>
                <a:off x="62275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422AE9CB-DFF7-4EBE-8763-AB7C3389B094}"/>
                  </a:ext>
                </a:extLst>
              </p:cNvPr>
              <p:cNvSpPr/>
              <p:nvPr/>
            </p:nvSpPr>
            <p:spPr>
              <a:xfrm>
                <a:off x="63448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6E4662D-AC8E-4857-AB7D-D66A859423ED}"/>
                  </a:ext>
                </a:extLst>
              </p:cNvPr>
              <p:cNvSpPr/>
              <p:nvPr/>
            </p:nvSpPr>
            <p:spPr>
              <a:xfrm>
                <a:off x="6462127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DAE5420E-5CC9-4E03-9213-8F23748734FC}"/>
                  </a:ext>
                </a:extLst>
              </p:cNvPr>
              <p:cNvSpPr/>
              <p:nvPr/>
            </p:nvSpPr>
            <p:spPr>
              <a:xfrm>
                <a:off x="57584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rgbClr val="575857"/>
              </a:solidFill>
              <a:ln w="6350" cap="rnd">
                <a:solidFill>
                  <a:srgbClr val="9A9B9A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E57F242A-3643-47B3-ADAC-C67CFB38D0A0}"/>
              </a:ext>
            </a:extLst>
          </p:cNvPr>
          <p:cNvGrpSpPr/>
          <p:nvPr/>
        </p:nvGrpSpPr>
        <p:grpSpPr>
          <a:xfrm>
            <a:off x="6559362" y="3512657"/>
            <a:ext cx="556246" cy="1076011"/>
            <a:chOff x="6559362" y="3512657"/>
            <a:chExt cx="556246" cy="1076011"/>
          </a:xfrm>
        </p:grpSpPr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56C77BD6-6621-4793-AB43-1D0A5D798FCC}"/>
                </a:ext>
              </a:extLst>
            </p:cNvPr>
            <p:cNvSpPr/>
            <p:nvPr/>
          </p:nvSpPr>
          <p:spPr>
            <a:xfrm>
              <a:off x="6710363" y="3952873"/>
              <a:ext cx="405245" cy="635795"/>
            </a:xfrm>
            <a:custGeom>
              <a:avLst/>
              <a:gdLst>
                <a:gd name="connsiteX0" fmla="*/ 64294 w 266700"/>
                <a:gd name="connsiteY0" fmla="*/ 9525 h 545306"/>
                <a:gd name="connsiteX1" fmla="*/ 145256 w 266700"/>
                <a:gd name="connsiteY1" fmla="*/ 0 h 545306"/>
                <a:gd name="connsiteX2" fmla="*/ 261938 w 266700"/>
                <a:gd name="connsiteY2" fmla="*/ 71438 h 545306"/>
                <a:gd name="connsiteX3" fmla="*/ 266700 w 266700"/>
                <a:gd name="connsiteY3" fmla="*/ 545306 h 545306"/>
                <a:gd name="connsiteX4" fmla="*/ 0 w 266700"/>
                <a:gd name="connsiteY4" fmla="*/ 542925 h 545306"/>
                <a:gd name="connsiteX5" fmla="*/ 64294 w 266700"/>
                <a:gd name="connsiteY5" fmla="*/ 9525 h 545306"/>
                <a:gd name="connsiteX0" fmla="*/ 64294 w 265105"/>
                <a:gd name="connsiteY0" fmla="*/ 9525 h 542925"/>
                <a:gd name="connsiteX1" fmla="*/ 145256 w 265105"/>
                <a:gd name="connsiteY1" fmla="*/ 0 h 542925"/>
                <a:gd name="connsiteX2" fmla="*/ 261938 w 265105"/>
                <a:gd name="connsiteY2" fmla="*/ 71438 h 542925"/>
                <a:gd name="connsiteX3" fmla="*/ 265105 w 265105"/>
                <a:gd name="connsiteY3" fmla="*/ 463871 h 542925"/>
                <a:gd name="connsiteX4" fmla="*/ 0 w 265105"/>
                <a:gd name="connsiteY4" fmla="*/ 542925 h 542925"/>
                <a:gd name="connsiteX5" fmla="*/ 64294 w 265105"/>
                <a:gd name="connsiteY5" fmla="*/ 9525 h 542925"/>
                <a:gd name="connsiteX0" fmla="*/ 64294 w 265105"/>
                <a:gd name="connsiteY0" fmla="*/ 9525 h 542925"/>
                <a:gd name="connsiteX1" fmla="*/ 145256 w 265105"/>
                <a:gd name="connsiteY1" fmla="*/ 0 h 542925"/>
                <a:gd name="connsiteX2" fmla="*/ 261938 w 265105"/>
                <a:gd name="connsiteY2" fmla="*/ 71438 h 542925"/>
                <a:gd name="connsiteX3" fmla="*/ 265105 w 265105"/>
                <a:gd name="connsiteY3" fmla="*/ 463871 h 542925"/>
                <a:gd name="connsiteX4" fmla="*/ 0 w 265105"/>
                <a:gd name="connsiteY4" fmla="*/ 542925 h 542925"/>
                <a:gd name="connsiteX5" fmla="*/ 64294 w 265105"/>
                <a:gd name="connsiteY5" fmla="*/ 9525 h 542925"/>
                <a:gd name="connsiteX0" fmla="*/ 64294 w 265105"/>
                <a:gd name="connsiteY0" fmla="*/ 9525 h 583821"/>
                <a:gd name="connsiteX1" fmla="*/ 145256 w 265105"/>
                <a:gd name="connsiteY1" fmla="*/ 0 h 583821"/>
                <a:gd name="connsiteX2" fmla="*/ 261938 w 265105"/>
                <a:gd name="connsiteY2" fmla="*/ 71438 h 583821"/>
                <a:gd name="connsiteX3" fmla="*/ 265105 w 265105"/>
                <a:gd name="connsiteY3" fmla="*/ 463871 h 583821"/>
                <a:gd name="connsiteX4" fmla="*/ 100512 w 265105"/>
                <a:gd name="connsiteY4" fmla="*/ 543580 h 583821"/>
                <a:gd name="connsiteX5" fmla="*/ 0 w 265105"/>
                <a:gd name="connsiteY5" fmla="*/ 542925 h 583821"/>
                <a:gd name="connsiteX6" fmla="*/ 64294 w 265105"/>
                <a:gd name="connsiteY6" fmla="*/ 9525 h 583821"/>
                <a:gd name="connsiteX0" fmla="*/ 64294 w 265105"/>
                <a:gd name="connsiteY0" fmla="*/ 9525 h 580455"/>
                <a:gd name="connsiteX1" fmla="*/ 145256 w 265105"/>
                <a:gd name="connsiteY1" fmla="*/ 0 h 580455"/>
                <a:gd name="connsiteX2" fmla="*/ 261938 w 265105"/>
                <a:gd name="connsiteY2" fmla="*/ 71438 h 580455"/>
                <a:gd name="connsiteX3" fmla="*/ 265105 w 265105"/>
                <a:gd name="connsiteY3" fmla="*/ 463871 h 580455"/>
                <a:gd name="connsiteX4" fmla="*/ 100512 w 265105"/>
                <a:gd name="connsiteY4" fmla="*/ 543580 h 580455"/>
                <a:gd name="connsiteX5" fmla="*/ 0 w 265105"/>
                <a:gd name="connsiteY5" fmla="*/ 542925 h 580455"/>
                <a:gd name="connsiteX6" fmla="*/ 64294 w 265105"/>
                <a:gd name="connsiteY6" fmla="*/ 9525 h 580455"/>
                <a:gd name="connsiteX0" fmla="*/ 64294 w 265105"/>
                <a:gd name="connsiteY0" fmla="*/ 9525 h 543580"/>
                <a:gd name="connsiteX1" fmla="*/ 145256 w 265105"/>
                <a:gd name="connsiteY1" fmla="*/ 0 h 543580"/>
                <a:gd name="connsiteX2" fmla="*/ 261938 w 265105"/>
                <a:gd name="connsiteY2" fmla="*/ 71438 h 543580"/>
                <a:gd name="connsiteX3" fmla="*/ 265105 w 265105"/>
                <a:gd name="connsiteY3" fmla="*/ 463871 h 543580"/>
                <a:gd name="connsiteX4" fmla="*/ 100512 w 265105"/>
                <a:gd name="connsiteY4" fmla="*/ 543580 h 543580"/>
                <a:gd name="connsiteX5" fmla="*/ 0 w 265105"/>
                <a:gd name="connsiteY5" fmla="*/ 542925 h 543580"/>
                <a:gd name="connsiteX6" fmla="*/ 64294 w 265105"/>
                <a:gd name="connsiteY6" fmla="*/ 9525 h 543580"/>
                <a:gd name="connsiteX0" fmla="*/ 64294 w 265105"/>
                <a:gd name="connsiteY0" fmla="*/ 9525 h 543580"/>
                <a:gd name="connsiteX1" fmla="*/ 145256 w 265105"/>
                <a:gd name="connsiteY1" fmla="*/ 0 h 543580"/>
                <a:gd name="connsiteX2" fmla="*/ 230029 w 265105"/>
                <a:gd name="connsiteY2" fmla="*/ 95868 h 543580"/>
                <a:gd name="connsiteX3" fmla="*/ 265105 w 265105"/>
                <a:gd name="connsiteY3" fmla="*/ 463871 h 543580"/>
                <a:gd name="connsiteX4" fmla="*/ 100512 w 265105"/>
                <a:gd name="connsiteY4" fmla="*/ 543580 h 543580"/>
                <a:gd name="connsiteX5" fmla="*/ 0 w 265105"/>
                <a:gd name="connsiteY5" fmla="*/ 542925 h 543580"/>
                <a:gd name="connsiteX6" fmla="*/ 64294 w 265105"/>
                <a:gd name="connsiteY6" fmla="*/ 9525 h 543580"/>
                <a:gd name="connsiteX0" fmla="*/ 64294 w 271513"/>
                <a:gd name="connsiteY0" fmla="*/ 9525 h 543580"/>
                <a:gd name="connsiteX1" fmla="*/ 145256 w 271513"/>
                <a:gd name="connsiteY1" fmla="*/ 0 h 543580"/>
                <a:gd name="connsiteX2" fmla="*/ 230029 w 271513"/>
                <a:gd name="connsiteY2" fmla="*/ 95868 h 543580"/>
                <a:gd name="connsiteX3" fmla="*/ 265105 w 271513"/>
                <a:gd name="connsiteY3" fmla="*/ 463871 h 543580"/>
                <a:gd name="connsiteX4" fmla="*/ 100512 w 271513"/>
                <a:gd name="connsiteY4" fmla="*/ 543580 h 543580"/>
                <a:gd name="connsiteX5" fmla="*/ 0 w 271513"/>
                <a:gd name="connsiteY5" fmla="*/ 542925 h 543580"/>
                <a:gd name="connsiteX6" fmla="*/ 64294 w 271513"/>
                <a:gd name="connsiteY6" fmla="*/ 9525 h 5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513" h="543580">
                  <a:moveTo>
                    <a:pt x="64294" y="9525"/>
                  </a:moveTo>
                  <a:lnTo>
                    <a:pt x="145256" y="0"/>
                  </a:lnTo>
                  <a:lnTo>
                    <a:pt x="230029" y="95868"/>
                  </a:lnTo>
                  <a:cubicBezTo>
                    <a:pt x="295433" y="247716"/>
                    <a:pt x="263518" y="305915"/>
                    <a:pt x="265105" y="463871"/>
                  </a:cubicBezTo>
                  <a:cubicBezTo>
                    <a:pt x="240062" y="538150"/>
                    <a:pt x="144696" y="530404"/>
                    <a:pt x="100512" y="543580"/>
                  </a:cubicBezTo>
                  <a:lnTo>
                    <a:pt x="0" y="542925"/>
                  </a:lnTo>
                  <a:lnTo>
                    <a:pt x="64294" y="9525"/>
                  </a:lnTo>
                  <a:close/>
                </a:path>
              </a:pathLst>
            </a:custGeom>
            <a:solidFill>
              <a:srgbClr val="62636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9E4CA2AF-E41B-426C-8A11-CD910757A74F}"/>
                </a:ext>
              </a:extLst>
            </p:cNvPr>
            <p:cNvSpPr/>
            <p:nvPr/>
          </p:nvSpPr>
          <p:spPr>
            <a:xfrm>
              <a:off x="6565501" y="3949755"/>
              <a:ext cx="257175" cy="633412"/>
            </a:xfrm>
            <a:custGeom>
              <a:avLst/>
              <a:gdLst>
                <a:gd name="connsiteX0" fmla="*/ 257175 w 257175"/>
                <a:gd name="connsiteY0" fmla="*/ 4762 h 633412"/>
                <a:gd name="connsiteX1" fmla="*/ 185738 w 257175"/>
                <a:gd name="connsiteY1" fmla="*/ 633412 h 633412"/>
                <a:gd name="connsiteX2" fmla="*/ 23813 w 257175"/>
                <a:gd name="connsiteY2" fmla="*/ 561975 h 633412"/>
                <a:gd name="connsiteX3" fmla="*/ 0 w 257175"/>
                <a:gd name="connsiteY3" fmla="*/ 309562 h 633412"/>
                <a:gd name="connsiteX4" fmla="*/ 33338 w 257175"/>
                <a:gd name="connsiteY4" fmla="*/ 142875 h 633412"/>
                <a:gd name="connsiteX5" fmla="*/ 114300 w 257175"/>
                <a:gd name="connsiteY5" fmla="*/ 42862 h 633412"/>
                <a:gd name="connsiteX6" fmla="*/ 200025 w 257175"/>
                <a:gd name="connsiteY6" fmla="*/ 0 h 633412"/>
                <a:gd name="connsiteX7" fmla="*/ 257175 w 257175"/>
                <a:gd name="connsiteY7" fmla="*/ 4762 h 63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633412">
                  <a:moveTo>
                    <a:pt x="257175" y="4762"/>
                  </a:moveTo>
                  <a:lnTo>
                    <a:pt x="185738" y="633412"/>
                  </a:lnTo>
                  <a:lnTo>
                    <a:pt x="23813" y="561975"/>
                  </a:lnTo>
                  <a:lnTo>
                    <a:pt x="0" y="309562"/>
                  </a:lnTo>
                  <a:lnTo>
                    <a:pt x="33338" y="142875"/>
                  </a:lnTo>
                  <a:lnTo>
                    <a:pt x="114300" y="42862"/>
                  </a:lnTo>
                  <a:lnTo>
                    <a:pt x="200025" y="0"/>
                  </a:lnTo>
                  <a:lnTo>
                    <a:pt x="257175" y="47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F168AC-B3E7-4E64-86E8-FABAC8E15BF4}"/>
                </a:ext>
              </a:extLst>
            </p:cNvPr>
            <p:cNvSpPr/>
            <p:nvPr/>
          </p:nvSpPr>
          <p:spPr>
            <a:xfrm>
              <a:off x="6559362" y="3940329"/>
              <a:ext cx="542925" cy="638175"/>
            </a:xfrm>
            <a:custGeom>
              <a:avLst/>
              <a:gdLst>
                <a:gd name="connsiteX0" fmla="*/ 268605 w 542925"/>
                <a:gd name="connsiteY0" fmla="*/ 0 h 638175"/>
                <a:gd name="connsiteX1" fmla="*/ 549593 w 542925"/>
                <a:gd name="connsiteY1" fmla="*/ 313373 h 638175"/>
                <a:gd name="connsiteX2" fmla="*/ 551497 w 542925"/>
                <a:gd name="connsiteY2" fmla="*/ 541973 h 638175"/>
                <a:gd name="connsiteX3" fmla="*/ 538163 w 542925"/>
                <a:gd name="connsiteY3" fmla="*/ 561023 h 638175"/>
                <a:gd name="connsiteX4" fmla="*/ 268605 w 542925"/>
                <a:gd name="connsiteY4" fmla="*/ 647700 h 638175"/>
                <a:gd name="connsiteX5" fmla="*/ 22860 w 542925"/>
                <a:gd name="connsiteY5" fmla="*/ 561023 h 638175"/>
                <a:gd name="connsiteX6" fmla="*/ 0 w 542925"/>
                <a:gd name="connsiteY6" fmla="*/ 316230 h 638175"/>
                <a:gd name="connsiteX7" fmla="*/ 268605 w 542925"/>
                <a:gd name="connsiteY7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638175">
                  <a:moveTo>
                    <a:pt x="268605" y="0"/>
                  </a:moveTo>
                  <a:cubicBezTo>
                    <a:pt x="414338" y="0"/>
                    <a:pt x="549593" y="139065"/>
                    <a:pt x="549593" y="313373"/>
                  </a:cubicBezTo>
                  <a:cubicBezTo>
                    <a:pt x="549593" y="329565"/>
                    <a:pt x="551497" y="518160"/>
                    <a:pt x="551497" y="541973"/>
                  </a:cubicBezTo>
                  <a:lnTo>
                    <a:pt x="538163" y="561023"/>
                  </a:lnTo>
                  <a:cubicBezTo>
                    <a:pt x="461010" y="616268"/>
                    <a:pt x="368617" y="647700"/>
                    <a:pt x="268605" y="647700"/>
                  </a:cubicBezTo>
                  <a:cubicBezTo>
                    <a:pt x="168592" y="647700"/>
                    <a:pt x="99060" y="616268"/>
                    <a:pt x="22860" y="561023"/>
                  </a:cubicBezTo>
                  <a:cubicBezTo>
                    <a:pt x="22860" y="537210"/>
                    <a:pt x="0" y="331470"/>
                    <a:pt x="0" y="316230"/>
                  </a:cubicBezTo>
                  <a:cubicBezTo>
                    <a:pt x="0" y="142875"/>
                    <a:pt x="122872" y="0"/>
                    <a:pt x="268605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838FA-81FE-412D-BC81-289EAA89DEE1}"/>
                </a:ext>
              </a:extLst>
            </p:cNvPr>
            <p:cNvSpPr/>
            <p:nvPr/>
          </p:nvSpPr>
          <p:spPr>
            <a:xfrm>
              <a:off x="6682234" y="3744114"/>
              <a:ext cx="295275" cy="209550"/>
            </a:xfrm>
            <a:custGeom>
              <a:avLst/>
              <a:gdLst>
                <a:gd name="connsiteX0" fmla="*/ 297180 w 295275"/>
                <a:gd name="connsiteY0" fmla="*/ 0 h 209550"/>
                <a:gd name="connsiteX1" fmla="*/ 297180 w 295275"/>
                <a:gd name="connsiteY1" fmla="*/ 63818 h 209550"/>
                <a:gd name="connsiteX2" fmla="*/ 148590 w 295275"/>
                <a:gd name="connsiteY2" fmla="*/ 215265 h 209550"/>
                <a:gd name="connsiteX3" fmla="*/ 148590 w 295275"/>
                <a:gd name="connsiteY3" fmla="*/ 215265 h 209550"/>
                <a:gd name="connsiteX4" fmla="*/ 0 w 295275"/>
                <a:gd name="connsiteY4" fmla="*/ 63818 h 209550"/>
                <a:gd name="connsiteX5" fmla="*/ 0 w 29527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209550">
                  <a:moveTo>
                    <a:pt x="297180" y="0"/>
                  </a:moveTo>
                  <a:cubicBezTo>
                    <a:pt x="297180" y="63818"/>
                    <a:pt x="297180" y="63818"/>
                    <a:pt x="297180" y="63818"/>
                  </a:cubicBezTo>
                  <a:cubicBezTo>
                    <a:pt x="297180" y="147638"/>
                    <a:pt x="231458" y="215265"/>
                    <a:pt x="148590" y="215265"/>
                  </a:cubicBezTo>
                  <a:lnTo>
                    <a:pt x="148590" y="215265"/>
                  </a:lnTo>
                  <a:cubicBezTo>
                    <a:pt x="66675" y="215265"/>
                    <a:pt x="0" y="147638"/>
                    <a:pt x="0" y="638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5B5A"/>
            </a:solidFill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8E42809-9D67-49B2-950E-6FCF3CE3AB90}"/>
                </a:ext>
              </a:extLst>
            </p:cNvPr>
            <p:cNvSpPr/>
            <p:nvPr/>
          </p:nvSpPr>
          <p:spPr>
            <a:xfrm>
              <a:off x="6638419" y="3684107"/>
              <a:ext cx="390525" cy="57150"/>
            </a:xfrm>
            <a:custGeom>
              <a:avLst/>
              <a:gdLst>
                <a:gd name="connsiteX0" fmla="*/ 360045 w 390525"/>
                <a:gd name="connsiteY0" fmla="*/ 0 h 57150"/>
                <a:gd name="connsiteX1" fmla="*/ 393382 w 390525"/>
                <a:gd name="connsiteY1" fmla="*/ 28575 h 57150"/>
                <a:gd name="connsiteX2" fmla="*/ 393382 w 390525"/>
                <a:gd name="connsiteY2" fmla="*/ 28575 h 57150"/>
                <a:gd name="connsiteX3" fmla="*/ 360045 w 390525"/>
                <a:gd name="connsiteY3" fmla="*/ 59055 h 57150"/>
                <a:gd name="connsiteX4" fmla="*/ 33338 w 390525"/>
                <a:gd name="connsiteY4" fmla="*/ 59055 h 57150"/>
                <a:gd name="connsiteX5" fmla="*/ 0 w 390525"/>
                <a:gd name="connsiteY5" fmla="*/ 28575 h 57150"/>
                <a:gd name="connsiteX6" fmla="*/ 0 w 390525"/>
                <a:gd name="connsiteY6" fmla="*/ 28575 h 57150"/>
                <a:gd name="connsiteX7" fmla="*/ 33338 w 390525"/>
                <a:gd name="connsiteY7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7150">
                  <a:moveTo>
                    <a:pt x="360045" y="0"/>
                  </a:moveTo>
                  <a:cubicBezTo>
                    <a:pt x="378143" y="0"/>
                    <a:pt x="393382" y="13335"/>
                    <a:pt x="393382" y="28575"/>
                  </a:cubicBezTo>
                  <a:lnTo>
                    <a:pt x="393382" y="28575"/>
                  </a:lnTo>
                  <a:cubicBezTo>
                    <a:pt x="393382" y="45720"/>
                    <a:pt x="379095" y="59055"/>
                    <a:pt x="360045" y="59055"/>
                  </a:cubicBezTo>
                  <a:cubicBezTo>
                    <a:pt x="33338" y="59055"/>
                    <a:pt x="33338" y="59055"/>
                    <a:pt x="33338" y="59055"/>
                  </a:cubicBezTo>
                  <a:cubicBezTo>
                    <a:pt x="15240" y="59055"/>
                    <a:pt x="0" y="45720"/>
                    <a:pt x="0" y="28575"/>
                  </a:cubicBezTo>
                  <a:lnTo>
                    <a:pt x="0" y="28575"/>
                  </a:lnTo>
                  <a:cubicBezTo>
                    <a:pt x="0" y="13335"/>
                    <a:pt x="14288" y="0"/>
                    <a:pt x="33338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E5EC8B-6DAB-473B-B820-433E60D29FB0}"/>
                </a:ext>
              </a:extLst>
            </p:cNvPr>
            <p:cNvSpPr/>
            <p:nvPr/>
          </p:nvSpPr>
          <p:spPr>
            <a:xfrm>
              <a:off x="6867971" y="3535516"/>
              <a:ext cx="133350" cy="142875"/>
            </a:xfrm>
            <a:custGeom>
              <a:avLst/>
              <a:gdLst>
                <a:gd name="connsiteX0" fmla="*/ 0 w 133350"/>
                <a:gd name="connsiteY0" fmla="*/ 0 h 142875"/>
                <a:gd name="connsiteX1" fmla="*/ 133350 w 133350"/>
                <a:gd name="connsiteY1" fmla="*/ 1485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42875">
                  <a:moveTo>
                    <a:pt x="0" y="0"/>
                  </a:moveTo>
                  <a:cubicBezTo>
                    <a:pt x="69533" y="12383"/>
                    <a:pt x="124778" y="73343"/>
                    <a:pt x="133350" y="14859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A3C68-7509-4D17-BB83-EB76392A23FD}"/>
                </a:ext>
              </a:extLst>
            </p:cNvPr>
            <p:cNvSpPr/>
            <p:nvPr/>
          </p:nvSpPr>
          <p:spPr>
            <a:xfrm>
              <a:off x="6660327" y="3535516"/>
              <a:ext cx="133350" cy="142875"/>
            </a:xfrm>
            <a:custGeom>
              <a:avLst/>
              <a:gdLst>
                <a:gd name="connsiteX0" fmla="*/ 0 w 133350"/>
                <a:gd name="connsiteY0" fmla="*/ 148590 h 142875"/>
                <a:gd name="connsiteX1" fmla="*/ 140970 w 133350"/>
                <a:gd name="connsiteY1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42875">
                  <a:moveTo>
                    <a:pt x="0" y="148590"/>
                  </a:moveTo>
                  <a:cubicBezTo>
                    <a:pt x="9525" y="73343"/>
                    <a:pt x="67627" y="13335"/>
                    <a:pt x="140970" y="0"/>
                  </a:cubicBezTo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1D1158D-690F-42C3-B2A4-BFA5F3688592}"/>
                </a:ext>
              </a:extLst>
            </p:cNvPr>
            <p:cNvSpPr/>
            <p:nvPr/>
          </p:nvSpPr>
          <p:spPr>
            <a:xfrm>
              <a:off x="6979414" y="3744114"/>
              <a:ext cx="28575" cy="66675"/>
            </a:xfrm>
            <a:custGeom>
              <a:avLst/>
              <a:gdLst>
                <a:gd name="connsiteX0" fmla="*/ 0 w 28575"/>
                <a:gd name="connsiteY0" fmla="*/ 74295 h 66675"/>
                <a:gd name="connsiteX1" fmla="*/ 0 w 28575"/>
                <a:gd name="connsiteY1" fmla="*/ 74295 h 66675"/>
                <a:gd name="connsiteX2" fmla="*/ 37148 w 28575"/>
                <a:gd name="connsiteY2" fmla="*/ 42863 h 66675"/>
                <a:gd name="connsiteX3" fmla="*/ 37148 w 28575"/>
                <a:gd name="connsiteY3" fmla="*/ 0 h 66675"/>
                <a:gd name="connsiteX4" fmla="*/ 0 w 28575"/>
                <a:gd name="connsiteY4" fmla="*/ 0 h 66675"/>
                <a:gd name="connsiteX5" fmla="*/ 0 w 28575"/>
                <a:gd name="connsiteY5" fmla="*/ 74295 h 66675"/>
                <a:gd name="connsiteX6" fmla="*/ 0 w 28575"/>
                <a:gd name="connsiteY6" fmla="*/ 74295 h 66675"/>
                <a:gd name="connsiteX7" fmla="*/ 0 w 28575"/>
                <a:gd name="connsiteY7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66675">
                  <a:moveTo>
                    <a:pt x="0" y="74295"/>
                  </a:moveTo>
                  <a:lnTo>
                    <a:pt x="0" y="74295"/>
                  </a:lnTo>
                  <a:cubicBezTo>
                    <a:pt x="20003" y="74295"/>
                    <a:pt x="37148" y="60960"/>
                    <a:pt x="37148" y="42863"/>
                  </a:cubicBezTo>
                  <a:cubicBezTo>
                    <a:pt x="37148" y="0"/>
                    <a:pt x="37148" y="0"/>
                    <a:pt x="3714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4295"/>
                  </a:lnTo>
                  <a:lnTo>
                    <a:pt x="0" y="74295"/>
                  </a:lnTo>
                  <a:lnTo>
                    <a:pt x="0" y="742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A5B8BBD-5B38-40B1-8E31-86E34176ADDD}"/>
                </a:ext>
              </a:extLst>
            </p:cNvPr>
            <p:cNvSpPr/>
            <p:nvPr/>
          </p:nvSpPr>
          <p:spPr>
            <a:xfrm>
              <a:off x="6653659" y="3744114"/>
              <a:ext cx="28575" cy="66675"/>
            </a:xfrm>
            <a:custGeom>
              <a:avLst/>
              <a:gdLst>
                <a:gd name="connsiteX0" fmla="*/ 29528 w 28575"/>
                <a:gd name="connsiteY0" fmla="*/ 74295 h 66675"/>
                <a:gd name="connsiteX1" fmla="*/ 29528 w 28575"/>
                <a:gd name="connsiteY1" fmla="*/ 74295 h 66675"/>
                <a:gd name="connsiteX2" fmla="*/ 0 w 28575"/>
                <a:gd name="connsiteY2" fmla="*/ 42863 h 66675"/>
                <a:gd name="connsiteX3" fmla="*/ 0 w 28575"/>
                <a:gd name="connsiteY3" fmla="*/ 0 h 66675"/>
                <a:gd name="connsiteX4" fmla="*/ 29528 w 28575"/>
                <a:gd name="connsiteY4" fmla="*/ 0 h 66675"/>
                <a:gd name="connsiteX5" fmla="*/ 29528 w 28575"/>
                <a:gd name="connsiteY5" fmla="*/ 74295 h 66675"/>
                <a:gd name="connsiteX6" fmla="*/ 29528 w 28575"/>
                <a:gd name="connsiteY6" fmla="*/ 74295 h 66675"/>
                <a:gd name="connsiteX7" fmla="*/ 29528 w 28575"/>
                <a:gd name="connsiteY7" fmla="*/ 742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66675">
                  <a:moveTo>
                    <a:pt x="29528" y="74295"/>
                  </a:moveTo>
                  <a:lnTo>
                    <a:pt x="29528" y="74295"/>
                  </a:lnTo>
                  <a:cubicBezTo>
                    <a:pt x="14288" y="74295"/>
                    <a:pt x="0" y="60960"/>
                    <a:pt x="0" y="428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528" y="0"/>
                    <a:pt x="29528" y="0"/>
                    <a:pt x="29528" y="0"/>
                  </a:cubicBezTo>
                  <a:lnTo>
                    <a:pt x="29528" y="74295"/>
                  </a:lnTo>
                  <a:lnTo>
                    <a:pt x="29528" y="74295"/>
                  </a:lnTo>
                  <a:lnTo>
                    <a:pt x="29528" y="742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9335AF7-0283-43D1-B907-2AFB4A73814D}"/>
                </a:ext>
              </a:extLst>
            </p:cNvPr>
            <p:cNvSpPr/>
            <p:nvPr/>
          </p:nvSpPr>
          <p:spPr>
            <a:xfrm>
              <a:off x="6801296" y="3512657"/>
              <a:ext cx="66675" cy="104775"/>
            </a:xfrm>
            <a:custGeom>
              <a:avLst/>
              <a:gdLst>
                <a:gd name="connsiteX0" fmla="*/ 33338 w 66675"/>
                <a:gd name="connsiteY0" fmla="*/ 112395 h 104775"/>
                <a:gd name="connsiteX1" fmla="*/ 33338 w 66675"/>
                <a:gd name="connsiteY1" fmla="*/ 112395 h 104775"/>
                <a:gd name="connsiteX2" fmla="*/ 0 w 66675"/>
                <a:gd name="connsiteY2" fmla="*/ 79057 h 104775"/>
                <a:gd name="connsiteX3" fmla="*/ 0 w 66675"/>
                <a:gd name="connsiteY3" fmla="*/ 33338 h 104775"/>
                <a:gd name="connsiteX4" fmla="*/ 33338 w 66675"/>
                <a:gd name="connsiteY4" fmla="*/ 0 h 104775"/>
                <a:gd name="connsiteX5" fmla="*/ 33338 w 66675"/>
                <a:gd name="connsiteY5" fmla="*/ 0 h 104775"/>
                <a:gd name="connsiteX6" fmla="*/ 66675 w 66675"/>
                <a:gd name="connsiteY6" fmla="*/ 33338 h 104775"/>
                <a:gd name="connsiteX7" fmla="*/ 66675 w 66675"/>
                <a:gd name="connsiteY7" fmla="*/ 79057 h 104775"/>
                <a:gd name="connsiteX8" fmla="*/ 33338 w 66675"/>
                <a:gd name="connsiteY8" fmla="*/ 112395 h 104775"/>
                <a:gd name="connsiteX9" fmla="*/ 33338 w 66675"/>
                <a:gd name="connsiteY9" fmla="*/ 11239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104775">
                  <a:moveTo>
                    <a:pt x="33338" y="112395"/>
                  </a:moveTo>
                  <a:lnTo>
                    <a:pt x="33338" y="112395"/>
                  </a:lnTo>
                  <a:cubicBezTo>
                    <a:pt x="15240" y="112395"/>
                    <a:pt x="0" y="98107"/>
                    <a:pt x="0" y="79057"/>
                  </a:cubicBezTo>
                  <a:cubicBezTo>
                    <a:pt x="0" y="33338"/>
                    <a:pt x="0" y="33338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lnTo>
                    <a:pt x="33338" y="0"/>
                  </a:lnTo>
                  <a:cubicBezTo>
                    <a:pt x="51435" y="0"/>
                    <a:pt x="66675" y="14288"/>
                    <a:pt x="66675" y="33338"/>
                  </a:cubicBezTo>
                  <a:cubicBezTo>
                    <a:pt x="66675" y="79057"/>
                    <a:pt x="66675" y="79057"/>
                    <a:pt x="66675" y="79057"/>
                  </a:cubicBezTo>
                  <a:cubicBezTo>
                    <a:pt x="66675" y="98107"/>
                    <a:pt x="52388" y="112395"/>
                    <a:pt x="33338" y="112395"/>
                  </a:cubicBezTo>
                  <a:lnTo>
                    <a:pt x="33338" y="112395"/>
                  </a:lnTo>
                  <a:close/>
                </a:path>
              </a:pathLst>
            </a:custGeom>
            <a:noFill/>
            <a:ln w="148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9852AF5C-3524-418D-A229-663F70E4C94E}"/>
                </a:ext>
              </a:extLst>
            </p:cNvPr>
            <p:cNvSpPr/>
            <p:nvPr/>
          </p:nvSpPr>
          <p:spPr>
            <a:xfrm>
              <a:off x="6781294" y="3844126"/>
              <a:ext cx="95250" cy="19050"/>
            </a:xfrm>
            <a:custGeom>
              <a:avLst/>
              <a:gdLst>
                <a:gd name="connsiteX0" fmla="*/ 103823 w 95250"/>
                <a:gd name="connsiteY0" fmla="*/ 0 h 19050"/>
                <a:gd name="connsiteX1" fmla="*/ 0 w 95250"/>
                <a:gd name="connsiteY1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19050">
                  <a:moveTo>
                    <a:pt x="103823" y="0"/>
                  </a:moveTo>
                  <a:cubicBezTo>
                    <a:pt x="75248" y="28575"/>
                    <a:pt x="28575" y="28575"/>
                    <a:pt x="0" y="0"/>
                  </a:cubicBezTo>
                </a:path>
              </a:pathLst>
            </a:custGeom>
            <a:noFill/>
            <a:ln w="14836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180183" y="4602761"/>
            <a:ext cx="2198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Operations and Maintenance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302772" y="460276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Travel Agents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7595AF-6D36-4A71-900F-E5457FF15E9D}"/>
              </a:ext>
            </a:extLst>
          </p:cNvPr>
          <p:cNvGrpSpPr/>
          <p:nvPr/>
        </p:nvGrpSpPr>
        <p:grpSpPr>
          <a:xfrm>
            <a:off x="3406956" y="294166"/>
            <a:ext cx="2330088" cy="2330088"/>
            <a:chOff x="3406956" y="294166"/>
            <a:chExt cx="2330088" cy="2330088"/>
          </a:xfrm>
        </p:grpSpPr>
        <p:sp useBgFill="1"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53F2165-8882-454E-85EE-DED2A70AE42C}"/>
                </a:ext>
              </a:extLst>
            </p:cNvPr>
            <p:cNvSpPr/>
            <p:nvPr/>
          </p:nvSpPr>
          <p:spPr>
            <a:xfrm>
              <a:off x="3406956" y="294166"/>
              <a:ext cx="2330088" cy="2330088"/>
            </a:xfrm>
            <a:custGeom>
              <a:avLst/>
              <a:gdLst>
                <a:gd name="connsiteX0" fmla="*/ 1165044 w 2330088"/>
                <a:gd name="connsiteY0" fmla="*/ 0 h 2330088"/>
                <a:gd name="connsiteX1" fmla="*/ 2330088 w 2330088"/>
                <a:gd name="connsiteY1" fmla="*/ 1165044 h 2330088"/>
                <a:gd name="connsiteX2" fmla="*/ 1165044 w 2330088"/>
                <a:gd name="connsiteY2" fmla="*/ 2330088 h 2330088"/>
                <a:gd name="connsiteX3" fmla="*/ 0 w 2330088"/>
                <a:gd name="connsiteY3" fmla="*/ 1165044 h 2330088"/>
                <a:gd name="connsiteX4" fmla="*/ 1165044 w 2330088"/>
                <a:gd name="connsiteY4" fmla="*/ 0 h 233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0088" h="2330088">
                  <a:moveTo>
                    <a:pt x="1165044" y="0"/>
                  </a:moveTo>
                  <a:cubicBezTo>
                    <a:pt x="1808480" y="0"/>
                    <a:pt x="2330088" y="521608"/>
                    <a:pt x="2330088" y="1165044"/>
                  </a:cubicBezTo>
                  <a:cubicBezTo>
                    <a:pt x="2330088" y="1808480"/>
                    <a:pt x="1808480" y="2330088"/>
                    <a:pt x="1165044" y="2330088"/>
                  </a:cubicBezTo>
                  <a:cubicBezTo>
                    <a:pt x="521608" y="2330088"/>
                    <a:pt x="0" y="1808480"/>
                    <a:pt x="0" y="1165044"/>
                  </a:cubicBezTo>
                  <a:cubicBezTo>
                    <a:pt x="0" y="521608"/>
                    <a:pt x="521608" y="0"/>
                    <a:pt x="1165044" y="0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B0D0EFD-32E8-4D04-B9D2-D9872A588DBF}"/>
                </a:ext>
              </a:extLst>
            </p:cNvPr>
            <p:cNvSpPr txBox="1"/>
            <p:nvPr/>
          </p:nvSpPr>
          <p:spPr>
            <a:xfrm>
              <a:off x="3914301" y="1998963"/>
              <a:ext cx="1290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OLD WORLD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TRAVEL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IT</a:t>
              </a:r>
            </a:p>
          </p:txBody>
        </p:sp>
        <p:grpSp>
          <p:nvGrpSpPr>
            <p:cNvPr id="990" name="Group 989">
              <a:extLst>
                <a:ext uri="{FF2B5EF4-FFF2-40B4-BE49-F238E27FC236}">
                  <a16:creationId xmlns:a16="http://schemas.microsoft.com/office/drawing/2014/main" id="{800BD878-D070-41EE-BF33-34A9A280F7B6}"/>
                </a:ext>
              </a:extLst>
            </p:cNvPr>
            <p:cNvGrpSpPr/>
            <p:nvPr/>
          </p:nvGrpSpPr>
          <p:grpSpPr>
            <a:xfrm>
              <a:off x="3962148" y="959669"/>
              <a:ext cx="1219704" cy="933677"/>
              <a:chOff x="3782602" y="596598"/>
              <a:chExt cx="1651964" cy="1264570"/>
            </a:xfrm>
          </p:grpSpPr>
          <p:sp useBgFill="1">
            <p:nvSpPr>
              <p:cNvPr id="978" name="Rectangle: Rounded Corners 977">
                <a:extLst>
                  <a:ext uri="{FF2B5EF4-FFF2-40B4-BE49-F238E27FC236}">
                    <a16:creationId xmlns:a16="http://schemas.microsoft.com/office/drawing/2014/main" id="{EC91CDC0-F1F2-4FE2-B663-C64D20682A81}"/>
                  </a:ext>
                </a:extLst>
              </p:cNvPr>
              <p:cNvSpPr/>
              <p:nvPr/>
            </p:nvSpPr>
            <p:spPr>
              <a:xfrm>
                <a:off x="4056006" y="596598"/>
                <a:ext cx="1105156" cy="858129"/>
              </a:xfrm>
              <a:prstGeom prst="roundRect">
                <a:avLst>
                  <a:gd name="adj" fmla="val 11749"/>
                </a:avLst>
              </a:prstGeom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979" name="Rectangle: Rounded Corners 978">
                <a:extLst>
                  <a:ext uri="{FF2B5EF4-FFF2-40B4-BE49-F238E27FC236}">
                    <a16:creationId xmlns:a16="http://schemas.microsoft.com/office/drawing/2014/main" id="{2D054960-204B-4EBB-9157-C4471A107BBB}"/>
                  </a:ext>
                </a:extLst>
              </p:cNvPr>
              <p:cNvSpPr/>
              <p:nvPr/>
            </p:nvSpPr>
            <p:spPr>
              <a:xfrm>
                <a:off x="4197521" y="706481"/>
                <a:ext cx="822126" cy="638363"/>
              </a:xfrm>
              <a:prstGeom prst="roundRect">
                <a:avLst>
                  <a:gd name="adj" fmla="val 15143"/>
                </a:avLst>
              </a:prstGeom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80" name="Rectangle: Rounded Corners 979">
                <a:extLst>
                  <a:ext uri="{FF2B5EF4-FFF2-40B4-BE49-F238E27FC236}">
                    <a16:creationId xmlns:a16="http://schemas.microsoft.com/office/drawing/2014/main" id="{365BEF52-6E67-4846-9607-10C5BA8E6A88}"/>
                  </a:ext>
                </a:extLst>
              </p:cNvPr>
              <p:cNvSpPr/>
              <p:nvPr/>
            </p:nvSpPr>
            <p:spPr>
              <a:xfrm>
                <a:off x="3782602" y="1548446"/>
                <a:ext cx="1651964" cy="312722"/>
              </a:xfrm>
              <a:prstGeom prst="roundRect">
                <a:avLst/>
              </a:prstGeom>
              <a:solidFill>
                <a:srgbClr val="545454"/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cxnSp>
            <p:nvCxnSpPr>
              <p:cNvPr id="982" name="Straight Connector 981">
                <a:extLst>
                  <a:ext uri="{FF2B5EF4-FFF2-40B4-BE49-F238E27FC236}">
                    <a16:creationId xmlns:a16="http://schemas.microsoft.com/office/drawing/2014/main" id="{DE856951-7679-4EF6-99B2-010CB1933455}"/>
                  </a:ext>
                </a:extLst>
              </p:cNvPr>
              <p:cNvCxnSpPr/>
              <p:nvPr/>
            </p:nvCxnSpPr>
            <p:spPr>
              <a:xfrm>
                <a:off x="4608584" y="1704807"/>
                <a:ext cx="625057" cy="0"/>
              </a:xfrm>
              <a:prstGeom prst="line">
                <a:avLst/>
              </a:prstGeom>
              <a:ln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3" name="Oval 982">
                <a:extLst>
                  <a:ext uri="{FF2B5EF4-FFF2-40B4-BE49-F238E27FC236}">
                    <a16:creationId xmlns:a16="http://schemas.microsoft.com/office/drawing/2014/main" id="{09360518-C1C6-4BFA-9EC9-C9DF795210AE}"/>
                  </a:ext>
                </a:extLst>
              </p:cNvPr>
              <p:cNvSpPr/>
              <p:nvPr/>
            </p:nvSpPr>
            <p:spPr>
              <a:xfrm>
                <a:off x="3871405" y="16819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cxnSp>
            <p:nvCxnSpPr>
              <p:cNvPr id="985" name="Straight Connector 984">
                <a:extLst>
                  <a:ext uri="{FF2B5EF4-FFF2-40B4-BE49-F238E27FC236}">
                    <a16:creationId xmlns:a16="http://schemas.microsoft.com/office/drawing/2014/main" id="{81C1CA45-19B8-4B83-97C4-C1649821FC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8277" y="1259698"/>
                <a:ext cx="258973" cy="30373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8" name="Straight Connector 987">
                <a:extLst>
                  <a:ext uri="{FF2B5EF4-FFF2-40B4-BE49-F238E27FC236}">
                    <a16:creationId xmlns:a16="http://schemas.microsoft.com/office/drawing/2014/main" id="{90804F44-E6A2-44E8-9F74-7864C0ABC5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9219" y="1258632"/>
                <a:ext cx="258973" cy="30373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62E35757-0BFF-4F51-BC2A-CD18260FAD4C}"/>
                  </a:ext>
                </a:extLst>
              </p:cNvPr>
              <p:cNvSpPr/>
              <p:nvPr/>
            </p:nvSpPr>
            <p:spPr>
              <a:xfrm>
                <a:off x="3953466" y="16819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997" name="Group 4">
              <a:extLst>
                <a:ext uri="{FF2B5EF4-FFF2-40B4-BE49-F238E27FC236}">
                  <a16:creationId xmlns:a16="http://schemas.microsoft.com/office/drawing/2014/main" id="{E67F5031-223E-485D-B8DC-7B970F9D13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1006" name="Freeform 5">
                <a:extLst>
                  <a:ext uri="{FF2B5EF4-FFF2-40B4-BE49-F238E27FC236}">
                    <a16:creationId xmlns:a16="http://schemas.microsoft.com/office/drawing/2014/main" id="{C0B7281F-FCA3-4BC2-9DF8-52CC6147C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1007" name="Oval 6">
                <a:extLst>
                  <a:ext uri="{FF2B5EF4-FFF2-40B4-BE49-F238E27FC236}">
                    <a16:creationId xmlns:a16="http://schemas.microsoft.com/office/drawing/2014/main" id="{932B66A6-A622-4427-A140-AABFCFD8F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08" name="Freeform 7">
                <a:extLst>
                  <a:ext uri="{FF2B5EF4-FFF2-40B4-BE49-F238E27FC236}">
                    <a16:creationId xmlns:a16="http://schemas.microsoft.com/office/drawing/2014/main" id="{59EA998F-EC7E-46A5-B68F-9110755B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998" name="Group 4">
              <a:extLst>
                <a:ext uri="{FF2B5EF4-FFF2-40B4-BE49-F238E27FC236}">
                  <a16:creationId xmlns:a16="http://schemas.microsoft.com/office/drawing/2014/main" id="{68BBFA10-AA0B-44E3-A625-661C188D39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1003" name="Freeform 5">
                <a:extLst>
                  <a:ext uri="{FF2B5EF4-FFF2-40B4-BE49-F238E27FC236}">
                    <a16:creationId xmlns:a16="http://schemas.microsoft.com/office/drawing/2014/main" id="{909CEBB8-8E77-4FFE-8193-57EE1624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1004" name="Oval 6">
                <a:extLst>
                  <a:ext uri="{FF2B5EF4-FFF2-40B4-BE49-F238E27FC236}">
                    <a16:creationId xmlns:a16="http://schemas.microsoft.com/office/drawing/2014/main" id="{B77950BC-AAE3-4FD0-A403-67CAF71C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05" name="Freeform 7">
                <a:extLst>
                  <a:ext uri="{FF2B5EF4-FFF2-40B4-BE49-F238E27FC236}">
                    <a16:creationId xmlns:a16="http://schemas.microsoft.com/office/drawing/2014/main" id="{201629BF-B91F-49B7-9579-5922E1AED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999" name="Group 4">
              <a:extLst>
                <a:ext uri="{FF2B5EF4-FFF2-40B4-BE49-F238E27FC236}">
                  <a16:creationId xmlns:a16="http://schemas.microsoft.com/office/drawing/2014/main" id="{B7543005-2808-405F-B287-3BCEC929A0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1000" name="Freeform 5">
                <a:extLst>
                  <a:ext uri="{FF2B5EF4-FFF2-40B4-BE49-F238E27FC236}">
                    <a16:creationId xmlns:a16="http://schemas.microsoft.com/office/drawing/2014/main" id="{33CF622F-9F91-486F-B65D-8C5079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1001" name="Oval 6">
                <a:extLst>
                  <a:ext uri="{FF2B5EF4-FFF2-40B4-BE49-F238E27FC236}">
                    <a16:creationId xmlns:a16="http://schemas.microsoft.com/office/drawing/2014/main" id="{44D9BD90-AFAE-4AD9-9A2B-1C06AAEF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02" name="Freeform 7">
                <a:extLst>
                  <a:ext uri="{FF2B5EF4-FFF2-40B4-BE49-F238E27FC236}">
                    <a16:creationId xmlns:a16="http://schemas.microsoft.com/office/drawing/2014/main" id="{22A240B8-D92A-4160-8175-8D04BA1C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D0C8E8AB-C988-47C1-B445-E951E9D7024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85486A5-FDC0-4CE1-8BF6-5CE9FC0AA41B}"/>
              </a:ext>
            </a:extLst>
          </p:cNvPr>
          <p:cNvGrpSpPr/>
          <p:nvPr/>
        </p:nvGrpSpPr>
        <p:grpSpPr>
          <a:xfrm>
            <a:off x="6472514" y="3863999"/>
            <a:ext cx="90399" cy="176274"/>
            <a:chOff x="9548764" y="2476762"/>
            <a:chExt cx="136256" cy="182618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B6FC6803-2ADA-498A-8A66-B2205E85427E}"/>
                </a:ext>
              </a:extLst>
            </p:cNvPr>
            <p:cNvGrpSpPr/>
            <p:nvPr/>
          </p:nvGrpSpPr>
          <p:grpSpPr>
            <a:xfrm>
              <a:off x="9567362" y="2476762"/>
              <a:ext cx="99060" cy="182618"/>
              <a:chOff x="9585960" y="2476762"/>
              <a:chExt cx="99060" cy="182618"/>
            </a:xfrm>
          </p:grpSpPr>
          <p:cxnSp>
            <p:nvCxnSpPr>
              <p:cNvPr id="935" name="Straight Connector 934">
                <a:extLst>
                  <a:ext uri="{FF2B5EF4-FFF2-40B4-BE49-F238E27FC236}">
                    <a16:creationId xmlns:a16="http://schemas.microsoft.com/office/drawing/2014/main" id="{B1089857-2C8C-43D4-BBD1-C4D374A79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5960" y="2476762"/>
                <a:ext cx="0" cy="182618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1ECC71-6FDB-4479-8939-5A984E9AA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5020" y="2476762"/>
                <a:ext cx="0" cy="182618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</p:grpSp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245227B7-5BC5-449A-91F9-CD6C55A91AF8}"/>
                </a:ext>
              </a:extLst>
            </p:cNvPr>
            <p:cNvGrpSpPr/>
            <p:nvPr/>
          </p:nvGrpSpPr>
          <p:grpSpPr>
            <a:xfrm>
              <a:off x="9548764" y="2507681"/>
              <a:ext cx="136256" cy="120781"/>
              <a:chOff x="9548764" y="2512658"/>
              <a:chExt cx="136256" cy="120781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4D1D3AC-0767-465D-A82A-8DA2E9A0D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512658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9551D109-0EE2-431D-BEA9-B1C60A068A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573049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57FC30B2-00AB-4DE1-9573-025D7AEF4E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64" y="2633439"/>
                <a:ext cx="136256" cy="0"/>
              </a:xfrm>
              <a:prstGeom prst="line">
                <a:avLst/>
              </a:prstGeom>
              <a:solidFill>
                <a:srgbClr val="575857"/>
              </a:solidFill>
              <a:ln w="14839" cap="rnd">
                <a:solidFill>
                  <a:schemeClr val="tx1"/>
                </a:solidFill>
                <a:prstDash val="solid"/>
                <a:round/>
              </a:ln>
            </p:spPr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91056C5-7BED-426A-8F1E-022F62125F84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B585AB2-E874-41D2-8518-673BEF184112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04F1879-B30E-4802-B9C3-B0AC1DFF07D6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C0BAB45C-A4D0-4473-84F0-C3BF9AF78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D6395BE-B890-4251-8BBA-036C073A19B9}"/>
                </a:ext>
              </a:extLst>
            </p:cNvPr>
            <p:cNvSpPr txBox="1"/>
            <p:nvPr/>
          </p:nvSpPr>
          <p:spPr>
            <a:xfrm>
              <a:off x="-2360304" y="3059937"/>
              <a:ext cx="1338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TRAVEL IT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430591B-1DE7-45AE-A1F3-A522DCA83F4D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78" name="Freeform 128">
                <a:extLst>
                  <a:ext uri="{FF2B5EF4-FFF2-40B4-BE49-F238E27FC236}">
                    <a16:creationId xmlns:a16="http://schemas.microsoft.com/office/drawing/2014/main" id="{F749BB00-F9F2-4A88-8CA9-4276BF4A3BCC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5E5025B-3665-4B8F-818D-BD263194C626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80" name="Freeform 128">
                  <a:extLst>
                    <a:ext uri="{FF2B5EF4-FFF2-40B4-BE49-F238E27FC236}">
                      <a16:creationId xmlns:a16="http://schemas.microsoft.com/office/drawing/2014/main" id="{336208AA-A104-4CF3-8227-57DE86AD3F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B7A7107-4315-4DF4-86D7-F579FFEDCE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6723"/>
      </p:ext>
    </p:extLst>
  </p:cSld>
  <p:clrMapOvr>
    <a:masterClrMapping/>
  </p:clrMapOvr>
  <p:transition spd="slow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7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sk_right">
            <a:extLst>
              <a:ext uri="{FF2B5EF4-FFF2-40B4-BE49-F238E27FC236}">
                <a16:creationId xmlns:a16="http://schemas.microsoft.com/office/drawing/2014/main" id="{C55239AE-342A-4E0F-99F2-D26667672902}"/>
              </a:ext>
            </a:extLst>
          </p:cNvPr>
          <p:cNvSpPr/>
          <p:nvPr/>
        </p:nvSpPr>
        <p:spPr>
          <a:xfrm>
            <a:off x="9470343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E2EE08-4371-4030-956D-5F8A4ADC8496}"/>
              </a:ext>
            </a:extLst>
          </p:cNvPr>
          <p:cNvGrpSpPr/>
          <p:nvPr/>
        </p:nvGrpSpPr>
        <p:grpSpPr>
          <a:xfrm>
            <a:off x="10722730" y="2915304"/>
            <a:ext cx="967204" cy="902096"/>
            <a:chOff x="7323589" y="2780685"/>
            <a:chExt cx="967204" cy="9020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00811B-DA05-47F9-95F4-F4CD35B52E6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EB060D-6EDA-4E23-A6B3-2983867D29DA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64E4639-7392-4D7D-8AE7-32685FC18B88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A9D34D-8C62-49BF-BBF1-FA78F2F0B98C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30" name="Oval 183">
                <a:extLst>
                  <a:ext uri="{FF2B5EF4-FFF2-40B4-BE49-F238E27FC236}">
                    <a16:creationId xmlns:a16="http://schemas.microsoft.com/office/drawing/2014/main" id="{A4A97748-697E-4D61-A44F-E4FE1D765FFF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1" name="Oval 183">
                <a:extLst>
                  <a:ext uri="{FF2B5EF4-FFF2-40B4-BE49-F238E27FC236}">
                    <a16:creationId xmlns:a16="http://schemas.microsoft.com/office/drawing/2014/main" id="{C4D32F6D-4D00-4913-8D33-AEC781AB8735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75E91F-CB7B-496A-93D7-B2505C8504D2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78CB3D-0AFB-4DCE-892D-23615FEA9BC5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42" name="Title 8">
            <a:extLst>
              <a:ext uri="{FF2B5EF4-FFF2-40B4-BE49-F238E27FC236}">
                <a16:creationId xmlns:a16="http://schemas.microsoft.com/office/drawing/2014/main" id="{F86828C0-F923-4FF2-B7B7-5A5580C30B13}"/>
              </a:ext>
            </a:extLst>
          </p:cNvPr>
          <p:cNvSpPr txBox="1">
            <a:spLocks/>
          </p:cNvSpPr>
          <p:nvPr/>
        </p:nvSpPr>
        <p:spPr>
          <a:xfrm>
            <a:off x="9861985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ABEFCC8F-77A9-426F-9D7D-1948C82FF9B1}"/>
              </a:ext>
            </a:extLst>
          </p:cNvPr>
          <p:cNvSpPr/>
          <p:nvPr/>
        </p:nvSpPr>
        <p:spPr>
          <a:xfrm>
            <a:off x="-387321" y="0"/>
            <a:ext cx="10532677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A41DCFB3-D034-4E95-AEEB-D3F66F6753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3924" y="239824"/>
            <a:ext cx="826518" cy="811955"/>
            <a:chOff x="5449" y="2282"/>
            <a:chExt cx="454" cy="446"/>
          </a:xfrm>
        </p:grpSpPr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120D6D8F-F973-41AB-B1D7-EACE5142E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" name="Freeform 36">
              <a:extLst>
                <a:ext uri="{FF2B5EF4-FFF2-40B4-BE49-F238E27FC236}">
                  <a16:creationId xmlns:a16="http://schemas.microsoft.com/office/drawing/2014/main" id="{68878EAF-5AA8-4983-B03C-9E5CF456B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4B3FF039-FB0D-461B-90A2-8F0623F1E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0AC8C44-467E-4F8C-BF49-5D576934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5CF4BCD1-E891-419E-8018-DB6273A89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32CACCE2-D974-49AB-98FF-E95110D2C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B9823A1B-BB2B-D349-BE8A-A2187EAB0541}"/>
              </a:ext>
            </a:extLst>
          </p:cNvPr>
          <p:cNvSpPr txBox="1">
            <a:spLocks/>
          </p:cNvSpPr>
          <p:nvPr/>
        </p:nvSpPr>
        <p:spPr>
          <a:xfrm>
            <a:off x="1284257" y="1210805"/>
            <a:ext cx="6102150" cy="34937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 Scaled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for Availability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Cost Optimized High Utilization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Native Architecture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1121174F-85F1-4841-8373-7EECD1725960}"/>
              </a:ext>
            </a:extLst>
          </p:cNvPr>
          <p:cNvSpPr txBox="1">
            <a:spLocks/>
          </p:cNvSpPr>
          <p:nvPr/>
        </p:nvSpPr>
        <p:spPr>
          <a:xfrm>
            <a:off x="313924" y="-1620380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F9BE3641-FF16-451E-9651-998635744CC5}"/>
              </a:ext>
            </a:extLst>
          </p:cNvPr>
          <p:cNvSpPr txBox="1">
            <a:spLocks/>
          </p:cNvSpPr>
          <p:nvPr/>
        </p:nvSpPr>
        <p:spPr>
          <a:xfrm>
            <a:off x="38100" y="-554031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103E778C-E084-4DA0-89AB-6AA89F8CAC2C}"/>
              </a:ext>
            </a:extLst>
          </p:cNvPr>
          <p:cNvSpPr txBox="1">
            <a:spLocks/>
          </p:cNvSpPr>
          <p:nvPr/>
        </p:nvSpPr>
        <p:spPr>
          <a:xfrm>
            <a:off x="2987039" y="-554031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9562CE71-96CA-4E8D-A423-49CF373ECF16}"/>
              </a:ext>
            </a:extLst>
          </p:cNvPr>
          <p:cNvSpPr txBox="1">
            <a:spLocks/>
          </p:cNvSpPr>
          <p:nvPr/>
        </p:nvSpPr>
        <p:spPr>
          <a:xfrm>
            <a:off x="6012180" y="-554031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249471-4985-42F1-BA59-1162A2B2BC19}"/>
              </a:ext>
            </a:extLst>
          </p:cNvPr>
          <p:cNvCxnSpPr>
            <a:cxnSpLocks/>
          </p:cNvCxnSpPr>
          <p:nvPr/>
        </p:nvCxnSpPr>
        <p:spPr>
          <a:xfrm>
            <a:off x="229616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54844-A321-44E6-B9B0-DC5BBE4F835D}"/>
              </a:ext>
            </a:extLst>
          </p:cNvPr>
          <p:cNvCxnSpPr>
            <a:cxnSpLocks/>
          </p:cNvCxnSpPr>
          <p:nvPr/>
        </p:nvCxnSpPr>
        <p:spPr>
          <a:xfrm>
            <a:off x="5226130" y="-359940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2EC7ADBC-6C70-4ABF-9691-670D751A6C72}"/>
              </a:ext>
            </a:extLst>
          </p:cNvPr>
          <p:cNvSpPr/>
          <p:nvPr/>
        </p:nvSpPr>
        <p:spPr>
          <a:xfrm>
            <a:off x="-3283466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0ECC6DF2-23EB-4256-ADD3-F598309BCE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019391" y="2992031"/>
            <a:ext cx="727012" cy="682948"/>
            <a:chOff x="2715" y="1465"/>
            <a:chExt cx="330" cy="310"/>
          </a:xfrm>
        </p:grpSpPr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628650-9A2D-4BFB-ADA6-993D445E3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77EB8A2-24D8-4E2A-8496-1A4EB8B8F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C7357D3-1303-423E-9C14-B214C90B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8" name="Title 8">
            <a:extLst>
              <a:ext uri="{FF2B5EF4-FFF2-40B4-BE49-F238E27FC236}">
                <a16:creationId xmlns:a16="http://schemas.microsoft.com/office/drawing/2014/main" id="{011BA923-F3BA-45AF-A242-22D43DF3C8AE}"/>
              </a:ext>
            </a:extLst>
          </p:cNvPr>
          <p:cNvSpPr txBox="1">
            <a:spLocks/>
          </p:cNvSpPr>
          <p:nvPr/>
        </p:nvSpPr>
        <p:spPr>
          <a:xfrm>
            <a:off x="-2436402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41" name="Title 8">
            <a:extLst>
              <a:ext uri="{FF2B5EF4-FFF2-40B4-BE49-F238E27FC236}">
                <a16:creationId xmlns:a16="http://schemas.microsoft.com/office/drawing/2014/main" id="{09442F7C-D20D-4379-BC39-5B708D7BFDF9}"/>
              </a:ext>
            </a:extLst>
          </p:cNvPr>
          <p:cNvSpPr txBox="1">
            <a:spLocks/>
          </p:cNvSpPr>
          <p:nvPr/>
        </p:nvSpPr>
        <p:spPr>
          <a:xfrm>
            <a:off x="1256110" y="392301"/>
            <a:ext cx="10271861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Capacity</a:t>
            </a:r>
          </a:p>
        </p:txBody>
      </p:sp>
    </p:spTree>
    <p:extLst>
      <p:ext uri="{BB962C8B-B14F-4D97-AF65-F5344CB8AC3E}">
        <p14:creationId xmlns:p14="http://schemas.microsoft.com/office/powerpoint/2010/main" val="227969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1000">
              <a:schemeClr val="accent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C3A8AB-9F4A-42EE-AA67-12ED5065A46F}"/>
              </a:ext>
            </a:extLst>
          </p:cNvPr>
          <p:cNvSpPr txBox="1"/>
          <p:nvPr/>
        </p:nvSpPr>
        <p:spPr>
          <a:xfrm>
            <a:off x="3504380" y="1610181"/>
            <a:ext cx="5596624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as you go, afterwards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Self service—no waiting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Globally distributed by default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Cross-zone/region availability models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utilization—turn idle resources off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Immutable code deployments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081437-0044-41A2-9C3E-D8DE121BA13E}"/>
              </a:ext>
            </a:extLst>
          </p:cNvPr>
          <p:cNvSpPr/>
          <p:nvPr/>
        </p:nvSpPr>
        <p:spPr>
          <a:xfrm>
            <a:off x="1290065" y="746147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7E7C3-7D33-4376-8731-A44B4BBC4B6E}"/>
              </a:ext>
            </a:extLst>
          </p:cNvPr>
          <p:cNvCxnSpPr>
            <a:cxnSpLocks/>
            <a:stCxn id="10" idx="19"/>
            <a:endCxn id="12" idx="2"/>
          </p:cNvCxnSpPr>
          <p:nvPr/>
        </p:nvCxnSpPr>
        <p:spPr>
          <a:xfrm flipH="1" flipV="1">
            <a:off x="1158854" y="1115708"/>
            <a:ext cx="333585" cy="4808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Oval 26">
            <a:extLst>
              <a:ext uri="{FF2B5EF4-FFF2-40B4-BE49-F238E27FC236}">
                <a16:creationId xmlns:a16="http://schemas.microsoft.com/office/drawing/2014/main" id="{1DC8B5EA-2CE8-49E3-98BB-8776ED19F8B4}"/>
              </a:ext>
            </a:extLst>
          </p:cNvPr>
          <p:cNvSpPr/>
          <p:nvPr/>
        </p:nvSpPr>
        <p:spPr>
          <a:xfrm>
            <a:off x="1027643" y="1115708"/>
            <a:ext cx="131211" cy="262421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91BFB-FA6D-4C7C-96AB-BC1DE96B7D94}"/>
              </a:ext>
            </a:extLst>
          </p:cNvPr>
          <p:cNvCxnSpPr>
            <a:cxnSpLocks/>
          </p:cNvCxnSpPr>
          <p:nvPr/>
        </p:nvCxnSpPr>
        <p:spPr>
          <a:xfrm flipH="1">
            <a:off x="1158854" y="1378129"/>
            <a:ext cx="1650448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Title 8">
            <a:extLst>
              <a:ext uri="{FF2B5EF4-FFF2-40B4-BE49-F238E27FC236}">
                <a16:creationId xmlns:a16="http://schemas.microsoft.com/office/drawing/2014/main" id="{755A920C-F268-43F7-8E52-ABD3822FA687}"/>
              </a:ext>
            </a:extLst>
          </p:cNvPr>
          <p:cNvSpPr txBox="1">
            <a:spLocks/>
          </p:cNvSpPr>
          <p:nvPr/>
        </p:nvSpPr>
        <p:spPr>
          <a:xfrm>
            <a:off x="3504380" y="903611"/>
            <a:ext cx="4458519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Native Principles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29AE30-7F42-4DB6-9A81-0C7210B1EDB0}"/>
              </a:ext>
            </a:extLst>
          </p:cNvPr>
          <p:cNvCxnSpPr>
            <a:cxnSpLocks/>
          </p:cNvCxnSpPr>
          <p:nvPr/>
        </p:nvCxnSpPr>
        <p:spPr>
          <a:xfrm flipH="1">
            <a:off x="2504800" y="1112277"/>
            <a:ext cx="970671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  <a:head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94941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1.23457E-7 L 3.88889E-6 0.0435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sk_right">
            <a:extLst>
              <a:ext uri="{FF2B5EF4-FFF2-40B4-BE49-F238E27FC236}">
                <a16:creationId xmlns:a16="http://schemas.microsoft.com/office/drawing/2014/main" id="{5B492529-856A-4974-A4C9-9A11C2D0F129}"/>
              </a:ext>
            </a:extLst>
          </p:cNvPr>
          <p:cNvSpPr/>
          <p:nvPr/>
        </p:nvSpPr>
        <p:spPr>
          <a:xfrm>
            <a:off x="9470343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F3DFBE-00DD-4A81-A6C0-58C5687FB50A}"/>
              </a:ext>
            </a:extLst>
          </p:cNvPr>
          <p:cNvGrpSpPr/>
          <p:nvPr/>
        </p:nvGrpSpPr>
        <p:grpSpPr>
          <a:xfrm>
            <a:off x="10722730" y="2915304"/>
            <a:ext cx="967204" cy="902096"/>
            <a:chOff x="7323589" y="2780685"/>
            <a:chExt cx="967204" cy="9020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5BB112-6ABC-40A2-8AC3-EDB67E9924B3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42B3404-7D31-4643-9100-ED0E0A3C3D7F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96EE7D6-1127-4890-AFAF-0A0EC224E34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97D5522-038F-4392-870B-513C4CFC4F95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30" name="Oval 183">
                <a:extLst>
                  <a:ext uri="{FF2B5EF4-FFF2-40B4-BE49-F238E27FC236}">
                    <a16:creationId xmlns:a16="http://schemas.microsoft.com/office/drawing/2014/main" id="{36F4319D-CAA4-490D-9502-B36C24263BEC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1" name="Oval 183">
                <a:extLst>
                  <a:ext uri="{FF2B5EF4-FFF2-40B4-BE49-F238E27FC236}">
                    <a16:creationId xmlns:a16="http://schemas.microsoft.com/office/drawing/2014/main" id="{006889A4-24CC-4F5C-86D7-1A36E9A6BFA0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E48ADD-FBE3-4B51-9AEF-CCDBC9C5016A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F16DB2-462F-4F63-B699-A0AACC2C078A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34" name="Title 8">
            <a:extLst>
              <a:ext uri="{FF2B5EF4-FFF2-40B4-BE49-F238E27FC236}">
                <a16:creationId xmlns:a16="http://schemas.microsoft.com/office/drawing/2014/main" id="{7B6575CC-B5A7-4416-82ED-1EFCA7B9BAA2}"/>
              </a:ext>
            </a:extLst>
          </p:cNvPr>
          <p:cNvSpPr txBox="1">
            <a:spLocks/>
          </p:cNvSpPr>
          <p:nvPr/>
        </p:nvSpPr>
        <p:spPr>
          <a:xfrm>
            <a:off x="9861985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12A5F3E7-6ECC-4D5D-849F-CCD0FADF2832}"/>
              </a:ext>
            </a:extLst>
          </p:cNvPr>
          <p:cNvSpPr/>
          <p:nvPr/>
        </p:nvSpPr>
        <p:spPr>
          <a:xfrm>
            <a:off x="-3283466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111ADCB0-59A9-4EE9-8BBC-4ABF0E3B12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019391" y="2992031"/>
            <a:ext cx="727012" cy="682948"/>
            <a:chOff x="2715" y="1465"/>
            <a:chExt cx="330" cy="310"/>
          </a:xfrm>
        </p:grpSpPr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D86DBF1-D7F2-4CB3-A507-603291816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F0CE045-FF1E-43C6-B19D-ED8A524F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D189BBF-82E1-407E-9E12-9CB52908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0" name="Title 8">
            <a:extLst>
              <a:ext uri="{FF2B5EF4-FFF2-40B4-BE49-F238E27FC236}">
                <a16:creationId xmlns:a16="http://schemas.microsoft.com/office/drawing/2014/main" id="{20E3CE43-BBEC-4E5F-91E2-0F93E0A60E4D}"/>
              </a:ext>
            </a:extLst>
          </p:cNvPr>
          <p:cNvSpPr txBox="1">
            <a:spLocks/>
          </p:cNvSpPr>
          <p:nvPr/>
        </p:nvSpPr>
        <p:spPr>
          <a:xfrm>
            <a:off x="-2436402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F2DFDDC-45AE-4C30-BC26-57A4000A2E51}"/>
              </a:ext>
            </a:extLst>
          </p:cNvPr>
          <p:cNvSpPr/>
          <p:nvPr/>
        </p:nvSpPr>
        <p:spPr>
          <a:xfrm>
            <a:off x="-387321" y="0"/>
            <a:ext cx="10532677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3A8AB-9F4A-42EE-AA67-12ED5065A46F}"/>
              </a:ext>
            </a:extLst>
          </p:cNvPr>
          <p:cNvSpPr txBox="1"/>
          <p:nvPr/>
        </p:nvSpPr>
        <p:spPr>
          <a:xfrm>
            <a:off x="3504380" y="1960211"/>
            <a:ext cx="5596624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200" b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Qantas</a:t>
            </a:r>
            <a:b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Constellation flight route planning</a:t>
            </a:r>
          </a:p>
          <a:p>
            <a:pPr lvl="0">
              <a:spcBef>
                <a:spcPct val="0"/>
              </a:spcBef>
              <a:spcAft>
                <a:spcPts val="1000"/>
              </a:spcAft>
              <a:defRPr/>
            </a:pPr>
            <a:r>
              <a:rPr lang="en-US" sz="2200" b="1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EasyJet</a:t>
            </a:r>
            <a:b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Scaling to peak demand: </a:t>
            </a:r>
            <a:b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900K bookings/hour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081437-0044-41A2-9C3E-D8DE121BA13E}"/>
              </a:ext>
            </a:extLst>
          </p:cNvPr>
          <p:cNvSpPr/>
          <p:nvPr/>
        </p:nvSpPr>
        <p:spPr>
          <a:xfrm>
            <a:off x="1290065" y="746147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7E7C3-7D33-4376-8731-A44B4BBC4B6E}"/>
              </a:ext>
            </a:extLst>
          </p:cNvPr>
          <p:cNvCxnSpPr>
            <a:cxnSpLocks/>
            <a:stCxn id="10" idx="19"/>
            <a:endCxn id="12" idx="2"/>
          </p:cNvCxnSpPr>
          <p:nvPr/>
        </p:nvCxnSpPr>
        <p:spPr>
          <a:xfrm flipH="1" flipV="1">
            <a:off x="1158854" y="1115708"/>
            <a:ext cx="333585" cy="4808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" name="Oval 26">
            <a:extLst>
              <a:ext uri="{FF2B5EF4-FFF2-40B4-BE49-F238E27FC236}">
                <a16:creationId xmlns:a16="http://schemas.microsoft.com/office/drawing/2014/main" id="{1DC8B5EA-2CE8-49E3-98BB-8776ED19F8B4}"/>
              </a:ext>
            </a:extLst>
          </p:cNvPr>
          <p:cNvSpPr/>
          <p:nvPr/>
        </p:nvSpPr>
        <p:spPr>
          <a:xfrm>
            <a:off x="1027643" y="1115708"/>
            <a:ext cx="131211" cy="262421"/>
          </a:xfrm>
          <a:custGeom>
            <a:avLst/>
            <a:gdLst>
              <a:gd name="connsiteX0" fmla="*/ 0 w 684166"/>
              <a:gd name="connsiteY0" fmla="*/ 342083 h 684166"/>
              <a:gd name="connsiteX1" fmla="*/ 342083 w 684166"/>
              <a:gd name="connsiteY1" fmla="*/ 0 h 684166"/>
              <a:gd name="connsiteX2" fmla="*/ 684166 w 684166"/>
              <a:gd name="connsiteY2" fmla="*/ 342083 h 684166"/>
              <a:gd name="connsiteX3" fmla="*/ 342083 w 684166"/>
              <a:gd name="connsiteY3" fmla="*/ 684166 h 684166"/>
              <a:gd name="connsiteX4" fmla="*/ 0 w 684166"/>
              <a:gd name="connsiteY4" fmla="*/ 342083 h 684166"/>
              <a:gd name="connsiteX0" fmla="*/ 684166 w 775606"/>
              <a:gd name="connsiteY0" fmla="*/ 342083 h 684166"/>
              <a:gd name="connsiteX1" fmla="*/ 342083 w 775606"/>
              <a:gd name="connsiteY1" fmla="*/ 684166 h 684166"/>
              <a:gd name="connsiteX2" fmla="*/ 0 w 775606"/>
              <a:gd name="connsiteY2" fmla="*/ 342083 h 684166"/>
              <a:gd name="connsiteX3" fmla="*/ 342083 w 775606"/>
              <a:gd name="connsiteY3" fmla="*/ 0 h 684166"/>
              <a:gd name="connsiteX4" fmla="*/ 775606 w 775606"/>
              <a:gd name="connsiteY4" fmla="*/ 433523 h 684166"/>
              <a:gd name="connsiteX0" fmla="*/ 684166 w 684166"/>
              <a:gd name="connsiteY0" fmla="*/ 342083 h 684166"/>
              <a:gd name="connsiteX1" fmla="*/ 342083 w 684166"/>
              <a:gd name="connsiteY1" fmla="*/ 684166 h 684166"/>
              <a:gd name="connsiteX2" fmla="*/ 0 w 684166"/>
              <a:gd name="connsiteY2" fmla="*/ 342083 h 684166"/>
              <a:gd name="connsiteX3" fmla="*/ 342083 w 684166"/>
              <a:gd name="connsiteY3" fmla="*/ 0 h 684166"/>
              <a:gd name="connsiteX0" fmla="*/ 342083 w 342083"/>
              <a:gd name="connsiteY0" fmla="*/ 684166 h 684166"/>
              <a:gd name="connsiteX1" fmla="*/ 0 w 342083"/>
              <a:gd name="connsiteY1" fmla="*/ 342083 h 684166"/>
              <a:gd name="connsiteX2" fmla="*/ 342083 w 342083"/>
              <a:gd name="connsiteY2" fmla="*/ 0 h 68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83" h="684166">
                <a:moveTo>
                  <a:pt x="342083" y="684166"/>
                </a:moveTo>
                <a:cubicBezTo>
                  <a:pt x="153156" y="684166"/>
                  <a:pt x="0" y="531010"/>
                  <a:pt x="0" y="342083"/>
                </a:cubicBezTo>
                <a:cubicBezTo>
                  <a:pt x="0" y="153156"/>
                  <a:pt x="153156" y="0"/>
                  <a:pt x="342083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F91BFB-FA6D-4C7C-96AB-BC1DE96B7D94}"/>
              </a:ext>
            </a:extLst>
          </p:cNvPr>
          <p:cNvCxnSpPr>
            <a:cxnSpLocks/>
          </p:cNvCxnSpPr>
          <p:nvPr/>
        </p:nvCxnSpPr>
        <p:spPr>
          <a:xfrm flipH="1">
            <a:off x="1158854" y="1378129"/>
            <a:ext cx="1650448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Title 8">
            <a:extLst>
              <a:ext uri="{FF2B5EF4-FFF2-40B4-BE49-F238E27FC236}">
                <a16:creationId xmlns:a16="http://schemas.microsoft.com/office/drawing/2014/main" id="{755A920C-F268-43F7-8E52-ABD3822FA687}"/>
              </a:ext>
            </a:extLst>
          </p:cNvPr>
          <p:cNvSpPr txBox="1">
            <a:spLocks/>
          </p:cNvSpPr>
          <p:nvPr/>
        </p:nvSpPr>
        <p:spPr>
          <a:xfrm>
            <a:off x="3504380" y="903611"/>
            <a:ext cx="4986477" cy="88628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lnSpc>
                <a:spcPct val="90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Native Applications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29AE30-7F42-4DB6-9A81-0C7210B1EDB0}"/>
              </a:ext>
            </a:extLst>
          </p:cNvPr>
          <p:cNvCxnSpPr>
            <a:cxnSpLocks/>
          </p:cNvCxnSpPr>
          <p:nvPr/>
        </p:nvCxnSpPr>
        <p:spPr>
          <a:xfrm flipH="1">
            <a:off x="2504800" y="1112277"/>
            <a:ext cx="970671" cy="0"/>
          </a:xfrm>
          <a:prstGeom prst="line">
            <a:avLst/>
          </a:prstGeom>
          <a:solidFill>
            <a:schemeClr val="tx1">
              <a:alpha val="20000"/>
            </a:schemeClr>
          </a:solidFill>
          <a:ln w="22225">
            <a:solidFill>
              <a:schemeClr val="tx1"/>
            </a:solidFill>
            <a:prstDash val="dash"/>
            <a:head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A2CD6C-F92A-404F-BCBF-3A287E535BBD}"/>
              </a:ext>
            </a:extLst>
          </p:cNvPr>
          <p:cNvGrpSpPr/>
          <p:nvPr/>
        </p:nvGrpSpPr>
        <p:grpSpPr>
          <a:xfrm>
            <a:off x="1695451" y="1016161"/>
            <a:ext cx="555388" cy="510268"/>
            <a:chOff x="5868542" y="3765064"/>
            <a:chExt cx="697259" cy="640615"/>
          </a:xfrm>
        </p:grpSpPr>
        <p:sp>
          <p:nvSpPr>
            <p:cNvPr id="19" name="Rectangle: Rounded Corners 40">
              <a:extLst>
                <a:ext uri="{FF2B5EF4-FFF2-40B4-BE49-F238E27FC236}">
                  <a16:creationId xmlns:a16="http://schemas.microsoft.com/office/drawing/2014/main" id="{145B0485-AD22-4B88-B5FE-80E31FAF125E}"/>
                </a:ext>
              </a:extLst>
            </p:cNvPr>
            <p:cNvSpPr/>
            <p:nvPr/>
          </p:nvSpPr>
          <p:spPr>
            <a:xfrm>
              <a:off x="5868542" y="3765064"/>
              <a:ext cx="472362" cy="472362"/>
            </a:xfrm>
            <a:prstGeom prst="roundRect">
              <a:avLst/>
            </a:pr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Rectangle: Rounded Corners 39">
              <a:extLst>
                <a:ext uri="{FF2B5EF4-FFF2-40B4-BE49-F238E27FC236}">
                  <a16:creationId xmlns:a16="http://schemas.microsoft.com/office/drawing/2014/main" id="{AA04CE72-B6C5-411F-8798-7F34EE685A1B}"/>
                </a:ext>
              </a:extLst>
            </p:cNvPr>
            <p:cNvSpPr/>
            <p:nvPr/>
          </p:nvSpPr>
          <p:spPr>
            <a:xfrm>
              <a:off x="5980991" y="3849190"/>
              <a:ext cx="472362" cy="472362"/>
            </a:xfrm>
            <a:prstGeom prst="roundRect">
              <a:avLst/>
            </a:pr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" name="Rectangle: Rounded Corners 37">
              <a:extLst>
                <a:ext uri="{FF2B5EF4-FFF2-40B4-BE49-F238E27FC236}">
                  <a16:creationId xmlns:a16="http://schemas.microsoft.com/office/drawing/2014/main" id="{27D2E6E9-AB6C-4688-94E6-D674B62D8269}"/>
                </a:ext>
              </a:extLst>
            </p:cNvPr>
            <p:cNvSpPr/>
            <p:nvPr/>
          </p:nvSpPr>
          <p:spPr>
            <a:xfrm>
              <a:off x="6093439" y="3933317"/>
              <a:ext cx="472362" cy="472362"/>
            </a:xfrm>
            <a:prstGeom prst="roundRect">
              <a:avLst/>
            </a:pr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A48575B-46DF-48DD-9376-DB73A7A9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5" y="2045228"/>
            <a:ext cx="2228776" cy="601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FDADC-7DC6-4681-A476-C408FCB92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465" y="3108306"/>
            <a:ext cx="1694376" cy="3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0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1605E-6 L 4.4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1605E-6 L 4.44444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1605E-6 L 4.44444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8" grpId="1" uiExpan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3AE9668B-02DA-499A-83FF-98545E687DA3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09DE2916-8979-4B65-9CA8-5BC9493D491F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F847953E-96F3-4DD4-BEFC-1B7D118A00D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378754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sk_right">
            <a:extLst>
              <a:ext uri="{FF2B5EF4-FFF2-40B4-BE49-F238E27FC236}">
                <a16:creationId xmlns:a16="http://schemas.microsoft.com/office/drawing/2014/main" id="{2424CBEA-8FE8-432A-B579-F559F4016F5B}"/>
              </a:ext>
            </a:extLst>
          </p:cNvPr>
          <p:cNvSpPr/>
          <p:nvPr/>
        </p:nvSpPr>
        <p:spPr>
          <a:xfrm>
            <a:off x="0" y="0"/>
            <a:ext cx="9157887" cy="5143499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366185-A8F1-4DD1-B5E7-1438B4A7B8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601" r="3816"/>
          <a:stretch/>
        </p:blipFill>
        <p:spPr>
          <a:xfrm>
            <a:off x="2616288" y="0"/>
            <a:ext cx="6527712" cy="51434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BF8F41-3E5B-4C22-9222-B05B61B80CDA}"/>
              </a:ext>
            </a:extLst>
          </p:cNvPr>
          <p:cNvGrpSpPr/>
          <p:nvPr/>
        </p:nvGrpSpPr>
        <p:grpSpPr>
          <a:xfrm>
            <a:off x="3340187" y="1230336"/>
            <a:ext cx="6813463" cy="2682829"/>
            <a:chOff x="3340187" y="1126969"/>
            <a:chExt cx="6813463" cy="2682829"/>
          </a:xfrm>
        </p:grpSpPr>
        <p:sp>
          <p:nvSpPr>
            <p:cNvPr id="10" name="$16B+ revenue run rate">
              <a:extLst>
                <a:ext uri="{FF2B5EF4-FFF2-40B4-BE49-F238E27FC236}">
                  <a16:creationId xmlns:a16="http://schemas.microsoft.com/office/drawing/2014/main" id="{75014DC3-652F-467B-BF38-1DC22CDA4788}"/>
                </a:ext>
              </a:extLst>
            </p:cNvPr>
            <p:cNvSpPr txBox="1"/>
            <p:nvPr/>
          </p:nvSpPr>
          <p:spPr>
            <a:xfrm>
              <a:off x="3340187" y="3417415"/>
              <a:ext cx="6813463" cy="392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654" tIns="26654" rIns="26654" bIns="26654" anchor="t">
              <a:spAutoFit/>
            </a:bodyPr>
            <a:lstStyle>
              <a:lvl1pPr defTabSz="778941">
                <a:defRPr sz="12000" b="0" cap="all" spc="1460">
                  <a:latin typeface="+mn-lt"/>
                  <a:ea typeface="+mn-ea"/>
                  <a:cs typeface="+mn-cs"/>
                  <a:sym typeface="Amazon Ember Cd Regular"/>
                </a:defRPr>
              </a:lvl1pPr>
            </a:lstStyle>
            <a:p>
              <a:pPr defTabSz="486838">
                <a:defRPr/>
              </a:pPr>
              <a:r>
                <a:rPr lang="en-US" sz="2200" cap="none" spc="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</a:t>
              </a:r>
              <a:r>
                <a:rPr lang="en-US" sz="2200" cap="none" spc="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2200" b="1" cap="none" spc="0" dirty="0">
                  <a:ea typeface="Amazon Ember" panose="020B0603020204020204" pitchFamily="34" charset="0"/>
                  <a:cs typeface="Amazon Ember" panose="020B0603020204020204" pitchFamily="34" charset="0"/>
                </a:rPr>
                <a:t>100% </a:t>
              </a:r>
              <a:r>
                <a:rPr lang="en-US" sz="2200" cap="none" spc="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of engineers on AWS platform</a:t>
              </a:r>
            </a:p>
          </p:txBody>
        </p:sp>
        <p:sp>
          <p:nvSpPr>
            <p:cNvPr id="11" name="$16B+ revenue run rate">
              <a:extLst>
                <a:ext uri="{FF2B5EF4-FFF2-40B4-BE49-F238E27FC236}">
                  <a16:creationId xmlns:a16="http://schemas.microsoft.com/office/drawing/2014/main" id="{1AE9AAB1-027D-413D-9CF2-B97F613A812A}"/>
                </a:ext>
              </a:extLst>
            </p:cNvPr>
            <p:cNvSpPr txBox="1"/>
            <p:nvPr/>
          </p:nvSpPr>
          <p:spPr>
            <a:xfrm>
              <a:off x="3340187" y="2102915"/>
              <a:ext cx="4987532" cy="7309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654" tIns="26654" rIns="26654" bIns="26654" anchor="t">
              <a:spAutoFit/>
            </a:bodyPr>
            <a:lstStyle>
              <a:lvl1pPr defTabSz="778941">
                <a:defRPr sz="12000" b="0" cap="all" spc="1460">
                  <a:latin typeface="+mn-lt"/>
                  <a:ea typeface="+mn-ea"/>
                  <a:cs typeface="+mn-cs"/>
                  <a:sym typeface="Amazon Ember Cd Regular"/>
                </a:defRPr>
              </a:lvl1pPr>
            </a:lstStyle>
            <a:p>
              <a:pPr defTabSz="486838">
                <a:defRPr/>
              </a:pPr>
              <a:r>
                <a:rPr lang="en-US" sz="2200" b="1" cap="none" spc="0" dirty="0">
                  <a:ea typeface="Amazon Ember" panose="020B0603020204020204" pitchFamily="34" charset="0"/>
                  <a:cs typeface="Amazon Ember" panose="020B0603020204020204" pitchFamily="34" charset="0"/>
                </a:rPr>
                <a:t>80% </a:t>
              </a:r>
              <a:r>
                <a:rPr lang="en-US" sz="2200" cap="none" spc="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of all customer interaction enhanced by AI </a:t>
              </a:r>
            </a:p>
          </p:txBody>
        </p:sp>
        <p:sp>
          <p:nvSpPr>
            <p:cNvPr id="12" name="$16B+ revenue run rate">
              <a:extLst>
                <a:ext uri="{FF2B5EF4-FFF2-40B4-BE49-F238E27FC236}">
                  <a16:creationId xmlns:a16="http://schemas.microsoft.com/office/drawing/2014/main" id="{4C02D345-EFEF-4CE3-BD53-B6EB603A55EC}"/>
                </a:ext>
              </a:extLst>
            </p:cNvPr>
            <p:cNvSpPr txBox="1"/>
            <p:nvPr/>
          </p:nvSpPr>
          <p:spPr>
            <a:xfrm>
              <a:off x="3340187" y="1126969"/>
              <a:ext cx="5260888" cy="392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654" tIns="26654" rIns="26654" bIns="26654" anchor="t">
              <a:spAutoFit/>
            </a:bodyPr>
            <a:lstStyle>
              <a:lvl1pPr defTabSz="778941">
                <a:defRPr sz="12000" b="0" cap="all" spc="1460">
                  <a:latin typeface="+mn-lt"/>
                  <a:ea typeface="+mn-ea"/>
                  <a:cs typeface="+mn-cs"/>
                  <a:sym typeface="Amazon Ember Cd Regular"/>
                </a:defRPr>
              </a:lvl1pPr>
            </a:lstStyle>
            <a:p>
              <a:pPr defTabSz="486838">
                <a:defRPr/>
              </a:pPr>
              <a:r>
                <a:rPr lang="en-US" sz="2200" cap="none" spc="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Close all 20 data centers by </a:t>
              </a:r>
              <a:r>
                <a:rPr lang="en-US" sz="2200" b="1" cap="none" spc="0" dirty="0">
                  <a:ea typeface="Amazon Ember" panose="020B0603020204020204" pitchFamily="34" charset="0"/>
                  <a:cs typeface="Amazon Ember" panose="020B0603020204020204" pitchFamily="34" charset="0"/>
                </a:rPr>
                <a:t>2023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7CECD-BCFE-4DB3-BB27-4750EFCCE708}"/>
              </a:ext>
            </a:extLst>
          </p:cNvPr>
          <p:cNvGrpSpPr/>
          <p:nvPr/>
        </p:nvGrpSpPr>
        <p:grpSpPr>
          <a:xfrm>
            <a:off x="0" y="-1"/>
            <a:ext cx="2628900" cy="5143500"/>
            <a:chOff x="0" y="-1"/>
            <a:chExt cx="2628900" cy="51435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86C229-2BB5-4701-B87B-A17446A8D20E}"/>
                </a:ext>
              </a:extLst>
            </p:cNvPr>
            <p:cNvSpPr/>
            <p:nvPr/>
          </p:nvSpPr>
          <p:spPr>
            <a:xfrm>
              <a:off x="0" y="-1"/>
              <a:ext cx="26289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itle 6">
              <a:extLst>
                <a:ext uri="{FF2B5EF4-FFF2-40B4-BE49-F238E27FC236}">
                  <a16:creationId xmlns:a16="http://schemas.microsoft.com/office/drawing/2014/main" id="{B04C12CB-5C4C-4596-92D9-C5D72665304A}"/>
                </a:ext>
              </a:extLst>
            </p:cNvPr>
            <p:cNvSpPr txBox="1">
              <a:spLocks/>
            </p:cNvSpPr>
            <p:nvPr/>
          </p:nvSpPr>
          <p:spPr>
            <a:xfrm>
              <a:off x="238125" y="1963738"/>
              <a:ext cx="1950074" cy="5461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>
                  <a:solidFill>
                    <a:schemeClr val="tx1">
                      <a:lumMod val="95000"/>
                    </a:schemeClr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Our Strategic Goals with AWS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3C4B4E-543D-4EAE-8F79-8ABF3DE4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94" y="869950"/>
              <a:ext cx="1672581" cy="703383"/>
            </a:xfrm>
            <a:prstGeom prst="rect">
              <a:avLst/>
            </a:prstGeom>
          </p:spPr>
        </p:pic>
      </p:grp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AF3BB768-E531-4DE4-8C55-2CA6533EF220}"/>
              </a:ext>
            </a:extLst>
          </p:cNvPr>
          <p:cNvSpPr/>
          <p:nvPr/>
        </p:nvSpPr>
        <p:spPr>
          <a:xfrm>
            <a:off x="-3697913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16B59EE3-A17A-472B-94BF-CDA14989CAC4}"/>
              </a:ext>
            </a:extLst>
          </p:cNvPr>
          <p:cNvSpPr/>
          <p:nvPr/>
        </p:nvSpPr>
        <p:spPr>
          <a:xfrm>
            <a:off x="-6426609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4" name="Group 22">
            <a:extLst>
              <a:ext uri="{FF2B5EF4-FFF2-40B4-BE49-F238E27FC236}">
                <a16:creationId xmlns:a16="http://schemas.microsoft.com/office/drawing/2014/main" id="{FF1D5E5A-3F69-46D2-BCC7-440AE7AB6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5162534" y="2992031"/>
            <a:ext cx="727012" cy="682948"/>
            <a:chOff x="2715" y="1465"/>
            <a:chExt cx="330" cy="310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F64201A-85A4-4B61-87DC-52E68A7F5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419A79F-A9C8-4901-BF52-E39DA603F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F07BFFA-4113-4980-9A4C-E88E3D99A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E12611A4-BB7C-4B3A-9A96-A5FCF4B069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223704" y="2887666"/>
            <a:ext cx="826518" cy="811955"/>
            <a:chOff x="5449" y="2282"/>
            <a:chExt cx="454" cy="446"/>
          </a:xfrm>
        </p:grpSpPr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A23E098F-C658-4F03-9595-E0BBC7451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E0B1D32A-E843-440F-8B54-47D7B9B33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75564AAE-55AD-4647-9248-5AD8C7113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26D6BA17-878D-4AAD-A2E3-F987329A2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3" name="Freeform 41">
              <a:extLst>
                <a:ext uri="{FF2B5EF4-FFF2-40B4-BE49-F238E27FC236}">
                  <a16:creationId xmlns:a16="http://schemas.microsoft.com/office/drawing/2014/main" id="{F469BE9D-FDD8-4A73-B0FC-0D5A6F8B8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59214F06-921E-4C4E-BD42-702504BA1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5" name="Title 8">
            <a:extLst>
              <a:ext uri="{FF2B5EF4-FFF2-40B4-BE49-F238E27FC236}">
                <a16:creationId xmlns:a16="http://schemas.microsoft.com/office/drawing/2014/main" id="{2FB33EA2-E52B-4C17-952D-9AD32DA305D3}"/>
              </a:ext>
            </a:extLst>
          </p:cNvPr>
          <p:cNvSpPr txBox="1">
            <a:spLocks/>
          </p:cNvSpPr>
          <p:nvPr/>
        </p:nvSpPr>
        <p:spPr>
          <a:xfrm>
            <a:off x="-5579545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6" name="Title 8">
            <a:extLst>
              <a:ext uri="{FF2B5EF4-FFF2-40B4-BE49-F238E27FC236}">
                <a16:creationId xmlns:a16="http://schemas.microsoft.com/office/drawing/2014/main" id="{C0F37F75-7036-460B-95A7-7286183E421E}"/>
              </a:ext>
            </a:extLst>
          </p:cNvPr>
          <p:cNvSpPr txBox="1">
            <a:spLocks/>
          </p:cNvSpPr>
          <p:nvPr/>
        </p:nvSpPr>
        <p:spPr>
          <a:xfrm>
            <a:off x="-2933484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</p:spTree>
    <p:extLst>
      <p:ext uri="{BB962C8B-B14F-4D97-AF65-F5344CB8AC3E}">
        <p14:creationId xmlns:p14="http://schemas.microsoft.com/office/powerpoint/2010/main" val="140615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oudy sky">
            <a:extLst>
              <a:ext uri="{FF2B5EF4-FFF2-40B4-BE49-F238E27FC236}">
                <a16:creationId xmlns:a16="http://schemas.microsoft.com/office/drawing/2014/main" id="{B96126C2-2B4D-4A2B-B9A7-DF5A42C40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521"/>
          <a:stretch/>
        </p:blipFill>
        <p:spPr bwMode="auto">
          <a:xfrm>
            <a:off x="2628901" y="0"/>
            <a:ext cx="65151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E28A01C-0224-4132-97B6-43C9872E58A6}"/>
              </a:ext>
            </a:extLst>
          </p:cNvPr>
          <p:cNvGrpSpPr/>
          <p:nvPr/>
        </p:nvGrpSpPr>
        <p:grpSpPr>
          <a:xfrm>
            <a:off x="0" y="-1"/>
            <a:ext cx="2628900" cy="5143500"/>
            <a:chOff x="0" y="-1"/>
            <a:chExt cx="2628900" cy="51435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32D7D3-7B02-414A-866D-DEB9960EAA0D}"/>
                </a:ext>
              </a:extLst>
            </p:cNvPr>
            <p:cNvSpPr/>
            <p:nvPr/>
          </p:nvSpPr>
          <p:spPr>
            <a:xfrm>
              <a:off x="0" y="-1"/>
              <a:ext cx="26289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3A1B74FC-3C8A-4917-9F84-2D1C8CA96ADC}"/>
                </a:ext>
              </a:extLst>
            </p:cNvPr>
            <p:cNvSpPr txBox="1">
              <a:spLocks/>
            </p:cNvSpPr>
            <p:nvPr/>
          </p:nvSpPr>
          <p:spPr>
            <a:xfrm>
              <a:off x="238125" y="1963738"/>
              <a:ext cx="2171700" cy="5461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>
                  <a:solidFill>
                    <a:schemeClr val="tx1">
                      <a:lumMod val="95000"/>
                    </a:schemeClr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First migration of €5.8b selling platform completed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04745A9-15C0-491F-A791-758D8528E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94" y="869950"/>
              <a:ext cx="1672581" cy="703383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3F6AAE-4B10-4763-BB69-E6C5E3809A13}"/>
              </a:ext>
            </a:extLst>
          </p:cNvPr>
          <p:cNvSpPr txBox="1">
            <a:spLocks/>
          </p:cNvSpPr>
          <p:nvPr/>
        </p:nvSpPr>
        <p:spPr>
          <a:xfrm>
            <a:off x="3277251" y="1049902"/>
            <a:ext cx="301752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99"/>
            <a:r>
              <a:rPr lang="en-US" sz="1800" b="1" dirty="0"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130</a:t>
            </a:r>
            <a:r>
              <a:rPr lang="en-US" sz="1800" dirty="0"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staff trained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B191-FA79-48D4-B1AF-DB612231D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300" y="4342781"/>
            <a:ext cx="622300" cy="37338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BECE10-1DD7-4802-8913-4186091E3340}"/>
              </a:ext>
            </a:extLst>
          </p:cNvPr>
          <p:cNvSpPr txBox="1">
            <a:spLocks/>
          </p:cNvSpPr>
          <p:nvPr/>
        </p:nvSpPr>
        <p:spPr bwMode="auto">
          <a:xfrm>
            <a:off x="3277251" y="2230404"/>
            <a:ext cx="3017520" cy="2769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39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load balancers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44CB4EB-2914-4621-92D2-14E26829BE77}"/>
              </a:ext>
            </a:extLst>
          </p:cNvPr>
          <p:cNvSpPr txBox="1">
            <a:spLocks/>
          </p:cNvSpPr>
          <p:nvPr/>
        </p:nvSpPr>
        <p:spPr>
          <a:xfrm>
            <a:off x="3277251" y="1640153"/>
            <a:ext cx="301752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99"/>
            <a:r>
              <a:rPr lang="en-US" sz="1800" b="1" dirty="0"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379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EC2 instances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2AB8116-5919-4750-A91E-F0FD8D2F8A34}"/>
              </a:ext>
            </a:extLst>
          </p:cNvPr>
          <p:cNvSpPr txBox="1">
            <a:spLocks/>
          </p:cNvSpPr>
          <p:nvPr/>
        </p:nvSpPr>
        <p:spPr bwMode="auto">
          <a:xfrm>
            <a:off x="6045200" y="1049902"/>
            <a:ext cx="3017520" cy="2769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27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environments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95274F-00D2-4E67-97B4-C6EAE95B3FEA}"/>
              </a:ext>
            </a:extLst>
          </p:cNvPr>
          <p:cNvSpPr txBox="1">
            <a:spLocks/>
          </p:cNvSpPr>
          <p:nvPr/>
        </p:nvSpPr>
        <p:spPr bwMode="auto">
          <a:xfrm>
            <a:off x="6045200" y="2230404"/>
            <a:ext cx="3017520" cy="2769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95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 groups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AD48122-05B7-4563-96A8-25EB867D5458}"/>
              </a:ext>
            </a:extLst>
          </p:cNvPr>
          <p:cNvSpPr txBox="1">
            <a:spLocks/>
          </p:cNvSpPr>
          <p:nvPr/>
        </p:nvSpPr>
        <p:spPr bwMode="auto">
          <a:xfrm>
            <a:off x="6045200" y="1613223"/>
            <a:ext cx="3017520" cy="2769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r>
              <a:rPr lang="en-US" sz="1800" dirty="0">
                <a:solidFill>
                  <a:srgbClr val="4FC7D8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second billing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62F5FE8-2667-4180-8C18-25AC499066AF}"/>
              </a:ext>
            </a:extLst>
          </p:cNvPr>
          <p:cNvSpPr txBox="1">
            <a:spLocks/>
          </p:cNvSpPr>
          <p:nvPr/>
        </p:nvSpPr>
        <p:spPr bwMode="auto">
          <a:xfrm>
            <a:off x="6045200" y="2847585"/>
            <a:ext cx="3017520" cy="5539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97%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to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~99.99 </a:t>
            </a:r>
            <a:r>
              <a:rPr lang="en-US" sz="1800" b="1" dirty="0">
                <a:solidFill>
                  <a:srgbClr val="FFFFFF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%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Infrastructure availability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C43CC3A-D6FC-4AD4-B487-DFFFB5B2ADCD}"/>
              </a:ext>
            </a:extLst>
          </p:cNvPr>
          <p:cNvSpPr txBox="1">
            <a:spLocks/>
          </p:cNvSpPr>
          <p:nvPr/>
        </p:nvSpPr>
        <p:spPr bwMode="auto">
          <a:xfrm>
            <a:off x="3277251" y="2847585"/>
            <a:ext cx="3017520" cy="5539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0016"/>
            <a:r>
              <a:rPr lang="en-US" sz="180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~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230k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lines of code</a:t>
            </a:r>
            <a:b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(70% re-usable)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F8160E4C-9FAA-4EFA-9CD7-7F785A1C40AA}"/>
              </a:ext>
            </a:extLst>
          </p:cNvPr>
          <p:cNvSpPr txBox="1">
            <a:spLocks/>
          </p:cNvSpPr>
          <p:nvPr/>
        </p:nvSpPr>
        <p:spPr bwMode="auto">
          <a:xfrm>
            <a:off x="5016501" y="4338151"/>
            <a:ext cx="825499" cy="2693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216025" rtl="0" eaLnBrk="1" fontAlgn="base" hangingPunct="1">
              <a:spcBef>
                <a:spcPct val="20000"/>
              </a:spcBef>
              <a:spcAft>
                <a:spcPct val="0"/>
              </a:spcAft>
              <a:defRPr sz="56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1978025" indent="-7588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30448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42640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5483225" indent="-606425" algn="l" defTabSz="121602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670543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1219170" rtl="0" eaLnBrk="1" latinLnBrk="0" hangingPunct="1">
              <a:spcBef>
                <a:spcPct val="20000"/>
              </a:spcBef>
              <a:buFont typeface="Arial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0016"/>
            <a:r>
              <a:rPr lang="en-US" sz="1750" dirty="0">
                <a:solidFill>
                  <a:srgbClr val="FFFFFF">
                    <a:alpha val="60000"/>
                  </a:srgbClr>
                </a:solidFill>
                <a:latin typeface="+mn-lt"/>
                <a:ea typeface="Amazon Ember Light" panose="020B0403020204020204" pitchFamily="34" charset="0"/>
                <a:cs typeface="Amazon Ember Light" panose="020B0403020204020204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9028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D4574-D181-4F14-87D7-0E0BBCD6780C}"/>
              </a:ext>
            </a:extLst>
          </p:cNvPr>
          <p:cNvGrpSpPr/>
          <p:nvPr/>
        </p:nvGrpSpPr>
        <p:grpSpPr>
          <a:xfrm>
            <a:off x="0" y="-1"/>
            <a:ext cx="2628900" cy="5143500"/>
            <a:chOff x="0" y="-1"/>
            <a:chExt cx="2628900" cy="51435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346E6D-7584-4189-B99E-2925570E53DA}"/>
                </a:ext>
              </a:extLst>
            </p:cNvPr>
            <p:cNvSpPr/>
            <p:nvPr/>
          </p:nvSpPr>
          <p:spPr>
            <a:xfrm>
              <a:off x="0" y="-1"/>
              <a:ext cx="26289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itle 6">
              <a:extLst>
                <a:ext uri="{FF2B5EF4-FFF2-40B4-BE49-F238E27FC236}">
                  <a16:creationId xmlns:a16="http://schemas.microsoft.com/office/drawing/2014/main" id="{AC8FE2A2-E648-4039-82B7-EE133341142C}"/>
                </a:ext>
              </a:extLst>
            </p:cNvPr>
            <p:cNvSpPr txBox="1">
              <a:spLocks/>
            </p:cNvSpPr>
            <p:nvPr/>
          </p:nvSpPr>
          <p:spPr>
            <a:xfrm>
              <a:off x="238125" y="1963738"/>
              <a:ext cx="1950074" cy="5461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>
                  <a:solidFill>
                    <a:schemeClr val="tx1">
                      <a:lumMod val="95000"/>
                    </a:schemeClr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Cloud Migration to Follow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4EFCA2-D45F-4344-B16A-F8D0E182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94" y="869950"/>
              <a:ext cx="1672581" cy="70338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E2E898-4AB8-40CF-A51E-B536BD762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297"/>
          <a:stretch/>
        </p:blipFill>
        <p:spPr>
          <a:xfrm>
            <a:off x="2628901" y="-1670"/>
            <a:ext cx="6515100" cy="51435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D0FA485-B238-4E22-9AA5-D79A2CECDDBD}"/>
              </a:ext>
            </a:extLst>
          </p:cNvPr>
          <p:cNvGrpSpPr/>
          <p:nvPr/>
        </p:nvGrpSpPr>
        <p:grpSpPr>
          <a:xfrm>
            <a:off x="3115066" y="1765556"/>
            <a:ext cx="5941043" cy="2060777"/>
            <a:chOff x="3115066" y="1981456"/>
            <a:chExt cx="5941043" cy="206077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B7BBC5-1F92-45AB-9196-BB1595093F02}"/>
                </a:ext>
              </a:extLst>
            </p:cNvPr>
            <p:cNvGrpSpPr/>
            <p:nvPr/>
          </p:nvGrpSpPr>
          <p:grpSpPr>
            <a:xfrm>
              <a:off x="3115066" y="2325219"/>
              <a:ext cx="2259277" cy="1373250"/>
              <a:chOff x="3011376" y="2146996"/>
              <a:chExt cx="2259277" cy="1373250"/>
            </a:xfrm>
          </p:grpSpPr>
          <p:sp>
            <p:nvSpPr>
              <p:cNvPr id="5" name="Shape 138">
                <a:extLst>
                  <a:ext uri="{FF2B5EF4-FFF2-40B4-BE49-F238E27FC236}">
                    <a16:creationId xmlns:a16="http://schemas.microsoft.com/office/drawing/2014/main" id="{C52B6F1F-306D-4A75-A0D0-EA05D3BE1B6F}"/>
                  </a:ext>
                </a:extLst>
              </p:cNvPr>
              <p:cNvSpPr/>
              <p:nvPr/>
            </p:nvSpPr>
            <p:spPr>
              <a:xfrm>
                <a:off x="3011376" y="2146996"/>
                <a:ext cx="1760743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33864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800">
                    <a:solidFill>
                      <a:srgbClr val="000000"/>
                    </a:solidFill>
                  </a:defRPr>
                </a:pPr>
                <a:r>
                  <a:rPr lang="en-US" sz="1750" b="1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600 </a:t>
                </a:r>
                <a:r>
                  <a:rPr lang="en-US" sz="1750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applications</a:t>
                </a:r>
                <a:endParaRPr sz="1750" dirty="0">
                  <a:solidFill>
                    <a:prstClr val="white"/>
                  </a:solidFill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" name="Shape 138">
                <a:extLst>
                  <a:ext uri="{FF2B5EF4-FFF2-40B4-BE49-F238E27FC236}">
                    <a16:creationId xmlns:a16="http://schemas.microsoft.com/office/drawing/2014/main" id="{C9D4F646-CAC6-4871-8679-3F56C1ADED51}"/>
                  </a:ext>
                </a:extLst>
              </p:cNvPr>
              <p:cNvSpPr/>
              <p:nvPr/>
            </p:nvSpPr>
            <p:spPr>
              <a:xfrm>
                <a:off x="3011376" y="2660975"/>
                <a:ext cx="2259277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33864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800">
                    <a:solidFill>
                      <a:srgbClr val="000000"/>
                    </a:solidFill>
                  </a:defRPr>
                </a:pPr>
                <a:r>
                  <a:rPr lang="en-US" sz="1750" b="1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720</a:t>
                </a:r>
                <a:r>
                  <a:rPr lang="en-US" sz="1750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hardware servers</a:t>
                </a:r>
              </a:p>
            </p:txBody>
          </p:sp>
          <p:sp>
            <p:nvSpPr>
              <p:cNvPr id="7" name="Shape 138">
                <a:extLst>
                  <a:ext uri="{FF2B5EF4-FFF2-40B4-BE49-F238E27FC236}">
                    <a16:creationId xmlns:a16="http://schemas.microsoft.com/office/drawing/2014/main" id="{0D691CE5-C8D5-49F5-BDA3-E2DC7C14F377}"/>
                  </a:ext>
                </a:extLst>
              </p:cNvPr>
              <p:cNvSpPr/>
              <p:nvPr/>
            </p:nvSpPr>
            <p:spPr>
              <a:xfrm>
                <a:off x="3011376" y="3174955"/>
                <a:ext cx="2147067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33864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800">
                    <a:solidFill>
                      <a:srgbClr val="000000"/>
                    </a:solidFill>
                  </a:defRPr>
                </a:pPr>
                <a:r>
                  <a:rPr lang="en-US" sz="1750" b="1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2500</a:t>
                </a:r>
                <a:r>
                  <a:rPr lang="en-US" sz="1750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Virtual Servers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2AD169C-FC6C-4759-B620-E0A7F4874556}"/>
                </a:ext>
              </a:extLst>
            </p:cNvPr>
            <p:cNvGrpSpPr/>
            <p:nvPr/>
          </p:nvGrpSpPr>
          <p:grpSpPr>
            <a:xfrm>
              <a:off x="5785297" y="2325219"/>
              <a:ext cx="3270812" cy="1373250"/>
              <a:chOff x="6051997" y="2146996"/>
              <a:chExt cx="3270812" cy="1373250"/>
            </a:xfrm>
          </p:grpSpPr>
          <p:sp>
            <p:nvSpPr>
              <p:cNvPr id="8" name="Shape 138">
                <a:extLst>
                  <a:ext uri="{FF2B5EF4-FFF2-40B4-BE49-F238E27FC236}">
                    <a16:creationId xmlns:a16="http://schemas.microsoft.com/office/drawing/2014/main" id="{63B9AC2A-A65D-4DCB-802D-09E672E61BB2}"/>
                  </a:ext>
                </a:extLst>
              </p:cNvPr>
              <p:cNvSpPr/>
              <p:nvPr/>
            </p:nvSpPr>
            <p:spPr>
              <a:xfrm>
                <a:off x="6051997" y="2146996"/>
                <a:ext cx="3270812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285750"/>
                <a:r>
                  <a:rPr lang="de-DE" sz="1750" b="1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22,000</a:t>
                </a:r>
                <a:r>
                  <a:rPr lang="de-DE" sz="1750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de-DE" sz="1750" dirty="0" err="1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cores</a:t>
                </a:r>
                <a:r>
                  <a:rPr lang="de-DE" sz="1750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de-DE" sz="1750" dirty="0" err="1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</a:t>
                </a:r>
                <a:r>
                  <a:rPr lang="de-DE" sz="1750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power</a:t>
                </a:r>
              </a:p>
            </p:txBody>
          </p:sp>
          <p:sp>
            <p:nvSpPr>
              <p:cNvPr id="9" name="Shape 138">
                <a:extLst>
                  <a:ext uri="{FF2B5EF4-FFF2-40B4-BE49-F238E27FC236}">
                    <a16:creationId xmlns:a16="http://schemas.microsoft.com/office/drawing/2014/main" id="{BEBA922E-A024-4B19-BF28-CA8FE70DD168}"/>
                  </a:ext>
                </a:extLst>
              </p:cNvPr>
              <p:cNvSpPr/>
              <p:nvPr/>
            </p:nvSpPr>
            <p:spPr>
              <a:xfrm>
                <a:off x="6051998" y="3174955"/>
                <a:ext cx="1549147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33864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800">
                    <a:solidFill>
                      <a:srgbClr val="000000"/>
                    </a:solidFill>
                  </a:defRPr>
                </a:pPr>
                <a:r>
                  <a:rPr lang="en-US" sz="1750" b="1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550</a:t>
                </a:r>
                <a:r>
                  <a:rPr lang="en-US" sz="1750" dirty="0">
                    <a:solidFill>
                      <a:prstClr val="white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databases</a:t>
                </a:r>
                <a:endParaRPr sz="1750" dirty="0">
                  <a:solidFill>
                    <a:prstClr val="white"/>
                  </a:solidFill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" name="Shape 138">
                <a:extLst>
                  <a:ext uri="{FF2B5EF4-FFF2-40B4-BE49-F238E27FC236}">
                    <a16:creationId xmlns:a16="http://schemas.microsoft.com/office/drawing/2014/main" id="{18E7E374-4C90-4C71-9877-5DD502E361AB}"/>
                  </a:ext>
                </a:extLst>
              </p:cNvPr>
              <p:cNvSpPr/>
              <p:nvPr/>
            </p:nvSpPr>
            <p:spPr>
              <a:xfrm>
                <a:off x="6051998" y="2660975"/>
                <a:ext cx="2853771" cy="345291"/>
              </a:xfrm>
              <a:prstGeom prst="rect">
                <a:avLst/>
              </a:prstGeom>
              <a:ln w="31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26" tIns="37626" rIns="37626" bIns="37626" anchor="ctr">
                <a:spAutoFit/>
              </a:bodyPr>
              <a:lstStyle>
                <a:lvl1pPr algn="l" defTabSz="457200">
                  <a:defRPr sz="8000">
                    <a:latin typeface="Antenna Light"/>
                    <a:ea typeface="Antenna Light"/>
                    <a:cs typeface="Antenna Light"/>
                    <a:sym typeface="Antenna Light"/>
                  </a:defRPr>
                </a:lvl1pPr>
              </a:lstStyle>
              <a:p>
                <a:pPr defTabSz="285750"/>
                <a:r>
                  <a:rPr lang="de-DE" sz="1750" b="1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3,150TB</a:t>
                </a:r>
                <a:r>
                  <a:rPr lang="de-DE" sz="1750" dirty="0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de-DE" sz="1750" dirty="0" err="1">
                    <a:solidFill>
                      <a:srgbClr val="FFFFFF"/>
                    </a:solidFill>
                    <a:latin typeface="+mn-lt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storage</a:t>
                </a:r>
                <a:endParaRPr lang="de-DE" sz="1750" dirty="0">
                  <a:solidFill>
                    <a:srgbClr val="FFFFFF"/>
                  </a:solidFill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DCFA9A-2346-4346-BAAA-A8F3252CE611}"/>
                </a:ext>
              </a:extLst>
            </p:cNvPr>
            <p:cNvCxnSpPr/>
            <p:nvPr/>
          </p:nvCxnSpPr>
          <p:spPr>
            <a:xfrm flipV="1">
              <a:off x="5553151" y="1981456"/>
              <a:ext cx="0" cy="2060777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40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F648B-BF5D-624E-9C70-452A00DF9F49}"/>
              </a:ext>
            </a:extLst>
          </p:cNvPr>
          <p:cNvSpPr txBox="1"/>
          <p:nvPr/>
        </p:nvSpPr>
        <p:spPr>
          <a:xfrm>
            <a:off x="2124222" y="681389"/>
            <a:ext cx="489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mazon Ember"/>
              </a:rPr>
              <a:t>All-in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A96AA-8360-48C6-97B7-E6B2E2C9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" r="833"/>
          <a:stretch/>
        </p:blipFill>
        <p:spPr>
          <a:xfrm>
            <a:off x="2006600" y="2587181"/>
            <a:ext cx="5130800" cy="860406"/>
          </a:xfrm>
          <a:prstGeom prst="rect">
            <a:avLst/>
          </a:prstGeom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472C00E2-3F1C-4460-9F00-553F1F14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7" t="10921" r="19905" b="37711"/>
          <a:stretch/>
        </p:blipFill>
        <p:spPr>
          <a:xfrm>
            <a:off x="1955800" y="3680116"/>
            <a:ext cx="5232400" cy="707386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DCA2EA69-D0FF-4BB5-B142-B60F5939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75" y="1386042"/>
            <a:ext cx="3422650" cy="9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14" dur="4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19" dur="4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F648B-BF5D-624E-9C70-452A00DF9F49}"/>
              </a:ext>
            </a:extLst>
          </p:cNvPr>
          <p:cNvSpPr txBox="1"/>
          <p:nvPr/>
        </p:nvSpPr>
        <p:spPr>
          <a:xfrm>
            <a:off x="1466865" y="2206870"/>
            <a:ext cx="617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mazon Ember"/>
              </a:rPr>
              <a:t>Datacenter to cloud migrations are under-way for the most business </a:t>
            </a:r>
            <a:br>
              <a:rPr lang="en-US" sz="2400" b="1" dirty="0">
                <a:solidFill>
                  <a:prstClr val="white"/>
                </a:solidFill>
                <a:latin typeface="Amazon Ember"/>
              </a:rPr>
            </a:br>
            <a:r>
              <a:rPr lang="en-US" sz="2400" b="1" dirty="0">
                <a:solidFill>
                  <a:prstClr val="white"/>
                </a:solidFill>
                <a:latin typeface="Amazon Ember"/>
              </a:rPr>
              <a:t>and safety critical workloads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17C930-B100-432E-8578-59CFF55D1E6D}"/>
              </a:ext>
            </a:extLst>
          </p:cNvPr>
          <p:cNvSpPr/>
          <p:nvPr/>
        </p:nvSpPr>
        <p:spPr>
          <a:xfrm>
            <a:off x="5362274" y="678690"/>
            <a:ext cx="1519237" cy="962058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929534C-A7ED-4D0A-A22C-6DDA7B5DC3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62490" y="666051"/>
            <a:ext cx="1388964" cy="1188149"/>
            <a:chOff x="2632" y="1408"/>
            <a:chExt cx="498" cy="426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0293F3F5-9425-4932-BC16-9DFC1B1067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2" y="1834"/>
              <a:ext cx="49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90101DF-76EA-4A5E-8244-7F88704C3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408"/>
              <a:ext cx="271" cy="42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8C327C1-2FB9-48F5-A7D7-8E4B01F73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465"/>
              <a:ext cx="54" cy="7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7ACE1ED-A67E-48FD-A549-D6847E0D4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465"/>
              <a:ext cx="56" cy="7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24D6D370-6E75-45C2-B1B4-6A43EC4C1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85"/>
              <a:ext cx="54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136C799-BA66-401A-A746-02B9E109D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585"/>
              <a:ext cx="56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12616E57-1469-4634-8C8E-95ED269BC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705"/>
              <a:ext cx="54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3176571A-DA02-47DA-B7F1-79F4A0615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705"/>
              <a:ext cx="56" cy="72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B8B4BADC-3AF7-4C24-85E3-E55D3DE7E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1526"/>
              <a:ext cx="103" cy="308"/>
            </a:xfrm>
            <a:prstGeom prst="rect">
              <a:avLst/>
            </a:prstGeom>
            <a:gradFill>
              <a:gsLst>
                <a:gs pos="1961">
                  <a:schemeClr val="tx1">
                    <a:alpha val="35000"/>
                  </a:schemeClr>
                </a:gs>
                <a:gs pos="100000">
                  <a:schemeClr val="tx1">
                    <a:alpha val="16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AAD579-ECAE-484C-B8DA-61A26BAA9298}"/>
              </a:ext>
            </a:extLst>
          </p:cNvPr>
          <p:cNvCxnSpPr/>
          <p:nvPr/>
        </p:nvCxnSpPr>
        <p:spPr>
          <a:xfrm>
            <a:off x="3813238" y="1260125"/>
            <a:ext cx="1214329" cy="0"/>
          </a:xfrm>
          <a:prstGeom prst="straightConnector1">
            <a:avLst/>
          </a:prstGeom>
          <a:gradFill>
            <a:gsLst>
              <a:gs pos="1961">
                <a:schemeClr val="tx1">
                  <a:alpha val="35000"/>
                </a:schemeClr>
              </a:gs>
              <a:gs pos="100000">
                <a:schemeClr val="tx1">
                  <a:alpha val="16000"/>
                </a:schemeClr>
              </a:gs>
            </a:gsLst>
            <a:lin ang="5400000" scaled="0"/>
          </a:gradFill>
          <a:ln w="41275">
            <a:solidFill>
              <a:schemeClr val="tx1"/>
            </a:solidFill>
            <a:tailEnd type="arrow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917EFA-E7EE-4F72-B149-8E75187EF127}"/>
              </a:ext>
            </a:extLst>
          </p:cNvPr>
          <p:cNvSpPr txBox="1"/>
          <p:nvPr/>
        </p:nvSpPr>
        <p:spPr>
          <a:xfrm>
            <a:off x="1482732" y="3577782"/>
            <a:ext cx="617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and our partners are developing patterns, solutions and services for customers in all industries including travel, finance, healthcare, manufacturing…</a:t>
            </a:r>
          </a:p>
        </p:txBody>
      </p:sp>
    </p:spTree>
    <p:extLst>
      <p:ext uri="{BB962C8B-B14F-4D97-AF65-F5344CB8AC3E}">
        <p14:creationId xmlns:p14="http://schemas.microsoft.com/office/powerpoint/2010/main" val="17788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93827E-6 L 2.5E-6 0.0731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44444E-6 2.71605E-6 L 0.09167 -0.040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20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22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27" dur="4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  <p:bldP spid="19" grpId="0"/>
      <p:bldP spid="1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7BFF98-BCA2-4A70-B57B-48019820397E}"/>
              </a:ext>
            </a:extLst>
          </p:cNvPr>
          <p:cNvSpPr txBox="1"/>
          <p:nvPr/>
        </p:nvSpPr>
        <p:spPr bwMode="white">
          <a:xfrm>
            <a:off x="2028220" y="1182103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18288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Do you have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backup datacenter?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0" y="1234695"/>
            <a:ext cx="385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apps to it?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0" y="2129504"/>
            <a:ext cx="3934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whole datacenter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 once?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BD87E8-2974-4F47-8816-664AE1DD9C0F}"/>
              </a:ext>
            </a:extLst>
          </p:cNvPr>
          <p:cNvSpPr txBox="1"/>
          <p:nvPr/>
        </p:nvSpPr>
        <p:spPr>
          <a:xfrm>
            <a:off x="4744472" y="3448519"/>
            <a:ext cx="3934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“Availability Theater” </a:t>
            </a:r>
          </a:p>
        </p:txBody>
      </p:sp>
    </p:spTree>
    <p:extLst>
      <p:ext uri="{BB962C8B-B14F-4D97-AF65-F5344CB8AC3E}">
        <p14:creationId xmlns:p14="http://schemas.microsoft.com/office/powerpoint/2010/main" val="1057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0.0368 -4.81481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368 -4.93827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2099E-6 L 0.0368 4.32099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50" grpId="0"/>
      <p:bldP spid="50" grpId="1"/>
      <p:bldP spid="53" grpId="0"/>
      <p:bldP spid="53" grpId="1"/>
      <p:bldP spid="40" grpId="0"/>
      <p:bldP spid="4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11730F-9D10-4382-96E0-B090C62284C5}"/>
              </a:ext>
            </a:extLst>
          </p:cNvPr>
          <p:cNvGrpSpPr/>
          <p:nvPr/>
        </p:nvGrpSpPr>
        <p:grpSpPr>
          <a:xfrm>
            <a:off x="5753100" y="2540000"/>
            <a:ext cx="1587076" cy="1120988"/>
            <a:chOff x="5753100" y="2540000"/>
            <a:chExt cx="1587076" cy="1120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5D9F23-1A75-4A00-9F0F-8177EF3299A5}"/>
                </a:ext>
              </a:extLst>
            </p:cNvPr>
            <p:cNvGrpSpPr/>
            <p:nvPr/>
          </p:nvGrpSpPr>
          <p:grpSpPr>
            <a:xfrm>
              <a:off x="5753100" y="2540000"/>
              <a:ext cx="1587076" cy="1120988"/>
              <a:chOff x="5303468" y="3156863"/>
              <a:chExt cx="2074754" cy="146544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4AD3995-4821-47D2-8CC0-CA4EB9D42501}"/>
                  </a:ext>
                </a:extLst>
              </p:cNvPr>
              <p:cNvSpPr/>
              <p:nvPr/>
            </p:nvSpPr>
            <p:spPr>
              <a:xfrm>
                <a:off x="5303468" y="4044950"/>
                <a:ext cx="2074754" cy="577359"/>
              </a:xfrm>
              <a:prstGeom prst="rect">
                <a:avLst/>
              </a:prstGeom>
              <a:solidFill>
                <a:srgbClr val="F7A028"/>
              </a:soli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05" name="Freeform 128">
                <a:extLst>
                  <a:ext uri="{FF2B5EF4-FFF2-40B4-BE49-F238E27FC236}">
                    <a16:creationId xmlns:a16="http://schemas.microsoft.com/office/drawing/2014/main" id="{52C24BCD-661D-4FDB-AC82-39E2D535C86F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6391796" y="3156863"/>
                <a:ext cx="505806" cy="279415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9BA73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E3CB9350-0012-4416-81B8-B9FB67A56530}"/>
                  </a:ext>
                </a:extLst>
              </p:cNvPr>
              <p:cNvGrpSpPr/>
              <p:nvPr/>
            </p:nvGrpSpPr>
            <p:grpSpPr>
              <a:xfrm>
                <a:off x="5342994" y="3276649"/>
                <a:ext cx="1181181" cy="1080655"/>
                <a:chOff x="5342994" y="3276649"/>
                <a:chExt cx="1181181" cy="1080655"/>
              </a:xfrm>
            </p:grpSpPr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3B53918A-A9CD-49EC-BFCF-B6EA7AE94C37}"/>
                    </a:ext>
                  </a:extLst>
                </p:cNvPr>
                <p:cNvSpPr/>
                <p:nvPr/>
              </p:nvSpPr>
              <p:spPr>
                <a:xfrm rot="3082093">
                  <a:off x="5393257" y="3226386"/>
                  <a:ext cx="1080655" cy="1181181"/>
                </a:xfrm>
                <a:custGeom>
                  <a:avLst/>
                  <a:gdLst>
                    <a:gd name="connsiteX0" fmla="*/ 318135 w 819150"/>
                    <a:gd name="connsiteY0" fmla="*/ 707029 h 895350"/>
                    <a:gd name="connsiteX1" fmla="*/ 566738 w 819150"/>
                    <a:gd name="connsiteY1" fmla="*/ 442234 h 895350"/>
                    <a:gd name="connsiteX2" fmla="*/ 749618 w 819150"/>
                    <a:gd name="connsiteY2" fmla="*/ 860382 h 895350"/>
                    <a:gd name="connsiteX3" fmla="*/ 783908 w 819150"/>
                    <a:gd name="connsiteY3" fmla="*/ 787992 h 895350"/>
                    <a:gd name="connsiteX4" fmla="*/ 681990 w 819150"/>
                    <a:gd name="connsiteY4" fmla="*/ 296502 h 895350"/>
                    <a:gd name="connsiteX5" fmla="*/ 827723 w 819150"/>
                    <a:gd name="connsiteY5" fmla="*/ 49804 h 895350"/>
                    <a:gd name="connsiteX6" fmla="*/ 811530 w 819150"/>
                    <a:gd name="connsiteY6" fmla="*/ 8847 h 895350"/>
                    <a:gd name="connsiteX7" fmla="*/ 811530 w 819150"/>
                    <a:gd name="connsiteY7" fmla="*/ 8847 h 895350"/>
                    <a:gd name="connsiteX8" fmla="*/ 811530 w 819150"/>
                    <a:gd name="connsiteY8" fmla="*/ 8847 h 895350"/>
                    <a:gd name="connsiteX9" fmla="*/ 767715 w 819150"/>
                    <a:gd name="connsiteY9" fmla="*/ 3132 h 895350"/>
                    <a:gd name="connsiteX10" fmla="*/ 562928 w 819150"/>
                    <a:gd name="connsiteY10" fmla="*/ 203157 h 895350"/>
                    <a:gd name="connsiteX11" fmla="*/ 61913 w 819150"/>
                    <a:gd name="connsiteY11" fmla="*/ 220302 h 895350"/>
                    <a:gd name="connsiteX12" fmla="*/ 0 w 819150"/>
                    <a:gd name="connsiteY12" fmla="*/ 270784 h 895350"/>
                    <a:gd name="connsiteX13" fmla="*/ 449580 w 819150"/>
                    <a:gd name="connsiteY13" fmla="*/ 349842 h 895350"/>
                    <a:gd name="connsiteX14" fmla="*/ 251460 w 819150"/>
                    <a:gd name="connsiteY14" fmla="*/ 654642 h 895350"/>
                    <a:gd name="connsiteX15" fmla="*/ 85725 w 819150"/>
                    <a:gd name="connsiteY15" fmla="*/ 674644 h 895350"/>
                    <a:gd name="connsiteX16" fmla="*/ 66675 w 819150"/>
                    <a:gd name="connsiteY16" fmla="*/ 698457 h 895350"/>
                    <a:gd name="connsiteX17" fmla="*/ 84773 w 819150"/>
                    <a:gd name="connsiteY17" fmla="*/ 715602 h 895350"/>
                    <a:gd name="connsiteX18" fmla="*/ 190500 w 819150"/>
                    <a:gd name="connsiteY18" fmla="*/ 750844 h 895350"/>
                    <a:gd name="connsiteX19" fmla="*/ 216218 w 819150"/>
                    <a:gd name="connsiteY19" fmla="*/ 767989 h 895350"/>
                    <a:gd name="connsiteX20" fmla="*/ 238125 w 819150"/>
                    <a:gd name="connsiteY20" fmla="*/ 788944 h 895350"/>
                    <a:gd name="connsiteX21" fmla="*/ 298133 w 819150"/>
                    <a:gd name="connsiteY21" fmla="*/ 884194 h 895350"/>
                    <a:gd name="connsiteX22" fmla="*/ 319088 w 819150"/>
                    <a:gd name="connsiteY22" fmla="*/ 897529 h 895350"/>
                    <a:gd name="connsiteX23" fmla="*/ 338138 w 819150"/>
                    <a:gd name="connsiteY23" fmla="*/ 873717 h 895350"/>
                    <a:gd name="connsiteX24" fmla="*/ 318135 w 819150"/>
                    <a:gd name="connsiteY24" fmla="*/ 707029 h 895350"/>
                    <a:gd name="connsiteX25" fmla="*/ 318135 w 819150"/>
                    <a:gd name="connsiteY25" fmla="*/ 707029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19150" h="895350">
                      <a:moveTo>
                        <a:pt x="318135" y="707029"/>
                      </a:moveTo>
                      <a:cubicBezTo>
                        <a:pt x="441960" y="589872"/>
                        <a:pt x="566738" y="442234"/>
                        <a:pt x="566738" y="442234"/>
                      </a:cubicBezTo>
                      <a:cubicBezTo>
                        <a:pt x="749618" y="860382"/>
                        <a:pt x="749618" y="860382"/>
                        <a:pt x="749618" y="860382"/>
                      </a:cubicBezTo>
                      <a:cubicBezTo>
                        <a:pt x="783908" y="787992"/>
                        <a:pt x="783908" y="787992"/>
                        <a:pt x="783908" y="787992"/>
                      </a:cubicBezTo>
                      <a:cubicBezTo>
                        <a:pt x="681990" y="296502"/>
                        <a:pt x="681990" y="296502"/>
                        <a:pt x="681990" y="296502"/>
                      </a:cubicBezTo>
                      <a:cubicBezTo>
                        <a:pt x="808673" y="118384"/>
                        <a:pt x="827723" y="49804"/>
                        <a:pt x="827723" y="49804"/>
                      </a:cubicBezTo>
                      <a:cubicBezTo>
                        <a:pt x="831533" y="24087"/>
                        <a:pt x="811530" y="8847"/>
                        <a:pt x="811530" y="8847"/>
                      </a:cubicBezTo>
                      <a:lnTo>
                        <a:pt x="811530" y="8847"/>
                      </a:lnTo>
                      <a:lnTo>
                        <a:pt x="811530" y="8847"/>
                      </a:lnTo>
                      <a:cubicBezTo>
                        <a:pt x="811530" y="8847"/>
                        <a:pt x="791528" y="-6393"/>
                        <a:pt x="767715" y="3132"/>
                      </a:cubicBezTo>
                      <a:cubicBezTo>
                        <a:pt x="767715" y="3132"/>
                        <a:pt x="705803" y="37422"/>
                        <a:pt x="562928" y="203157"/>
                      </a:cubicBezTo>
                      <a:cubicBezTo>
                        <a:pt x="61913" y="220302"/>
                        <a:pt x="61913" y="220302"/>
                        <a:pt x="61913" y="220302"/>
                      </a:cubicBezTo>
                      <a:cubicBezTo>
                        <a:pt x="0" y="270784"/>
                        <a:pt x="0" y="270784"/>
                        <a:pt x="0" y="270784"/>
                      </a:cubicBezTo>
                      <a:cubicBezTo>
                        <a:pt x="449580" y="349842"/>
                        <a:pt x="449580" y="349842"/>
                        <a:pt x="449580" y="349842"/>
                      </a:cubicBezTo>
                      <a:cubicBezTo>
                        <a:pt x="449580" y="349842"/>
                        <a:pt x="335280" y="507004"/>
                        <a:pt x="251460" y="654642"/>
                      </a:cubicBezTo>
                      <a:cubicBezTo>
                        <a:pt x="251460" y="654642"/>
                        <a:pt x="90488" y="665119"/>
                        <a:pt x="85725" y="674644"/>
                      </a:cubicBezTo>
                      <a:cubicBezTo>
                        <a:pt x="66675" y="698457"/>
                        <a:pt x="66675" y="698457"/>
                        <a:pt x="66675" y="698457"/>
                      </a:cubicBezTo>
                      <a:cubicBezTo>
                        <a:pt x="66675" y="698457"/>
                        <a:pt x="69533" y="707029"/>
                        <a:pt x="84773" y="715602"/>
                      </a:cubicBezTo>
                      <a:cubicBezTo>
                        <a:pt x="190500" y="750844"/>
                        <a:pt x="190500" y="750844"/>
                        <a:pt x="190500" y="750844"/>
                      </a:cubicBezTo>
                      <a:cubicBezTo>
                        <a:pt x="190500" y="750844"/>
                        <a:pt x="209550" y="759417"/>
                        <a:pt x="216218" y="767989"/>
                      </a:cubicBezTo>
                      <a:cubicBezTo>
                        <a:pt x="225743" y="771799"/>
                        <a:pt x="238125" y="788944"/>
                        <a:pt x="238125" y="788944"/>
                      </a:cubicBezTo>
                      <a:cubicBezTo>
                        <a:pt x="298133" y="884194"/>
                        <a:pt x="298133" y="884194"/>
                        <a:pt x="298133" y="884194"/>
                      </a:cubicBezTo>
                      <a:cubicBezTo>
                        <a:pt x="310515" y="896577"/>
                        <a:pt x="319088" y="897529"/>
                        <a:pt x="319088" y="897529"/>
                      </a:cubicBezTo>
                      <a:cubicBezTo>
                        <a:pt x="338138" y="873717"/>
                        <a:pt x="338138" y="873717"/>
                        <a:pt x="338138" y="873717"/>
                      </a:cubicBezTo>
                      <a:cubicBezTo>
                        <a:pt x="346710" y="867049"/>
                        <a:pt x="318135" y="707029"/>
                        <a:pt x="318135" y="707029"/>
                      </a:cubicBezTo>
                      <a:lnTo>
                        <a:pt x="318135" y="707029"/>
                      </a:lnTo>
                      <a:close/>
                    </a:path>
                  </a:pathLst>
                </a:custGeom>
                <a:solidFill>
                  <a:srgbClr val="F59324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A562FD3B-169A-485A-AE57-C172B3C518F5}"/>
                    </a:ext>
                  </a:extLst>
                </p:cNvPr>
                <p:cNvGrpSpPr/>
                <p:nvPr/>
              </p:nvGrpSpPr>
              <p:grpSpPr>
                <a:xfrm>
                  <a:off x="5751333" y="3846328"/>
                  <a:ext cx="756813" cy="53160"/>
                  <a:chOff x="5758476" y="3846328"/>
                  <a:chExt cx="756813" cy="53160"/>
                </a:xfrm>
              </p:grpSpPr>
              <p:sp>
                <p:nvSpPr>
                  <p:cNvPr id="210" name="Rectangle: Rounded Corners 209">
                    <a:extLst>
                      <a:ext uri="{FF2B5EF4-FFF2-40B4-BE49-F238E27FC236}">
                        <a16:creationId xmlns:a16="http://schemas.microsoft.com/office/drawing/2014/main" id="{07DF81F6-3D38-4CCA-8B05-31622C56342A}"/>
                      </a:ext>
                    </a:extLst>
                  </p:cNvPr>
                  <p:cNvSpPr/>
                  <p:nvPr/>
                </p:nvSpPr>
                <p:spPr>
                  <a:xfrm>
                    <a:off x="5875751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Rectangle: Rounded Corners 210">
                    <a:extLst>
                      <a:ext uri="{FF2B5EF4-FFF2-40B4-BE49-F238E27FC236}">
                        <a16:creationId xmlns:a16="http://schemas.microsoft.com/office/drawing/2014/main" id="{24837B21-4E02-4378-B8E2-1F8701907664}"/>
                      </a:ext>
                    </a:extLst>
                  </p:cNvPr>
                  <p:cNvSpPr/>
                  <p:nvPr/>
                </p:nvSpPr>
                <p:spPr>
                  <a:xfrm>
                    <a:off x="5993026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2" name="Rectangle: Rounded Corners 211">
                    <a:extLst>
                      <a:ext uri="{FF2B5EF4-FFF2-40B4-BE49-F238E27FC236}">
                        <a16:creationId xmlns:a16="http://schemas.microsoft.com/office/drawing/2014/main" id="{E961AE0A-BCC8-4E40-AF7D-908A7AE852A6}"/>
                      </a:ext>
                    </a:extLst>
                  </p:cNvPr>
                  <p:cNvSpPr/>
                  <p:nvPr/>
                </p:nvSpPr>
                <p:spPr>
                  <a:xfrm>
                    <a:off x="6110301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3" name="Rectangle: Rounded Corners 212">
                    <a:extLst>
                      <a:ext uri="{FF2B5EF4-FFF2-40B4-BE49-F238E27FC236}">
                        <a16:creationId xmlns:a16="http://schemas.microsoft.com/office/drawing/2014/main" id="{027AC238-E87B-4D75-8016-3CD3E5C3F948}"/>
                      </a:ext>
                    </a:extLst>
                  </p:cNvPr>
                  <p:cNvSpPr/>
                  <p:nvPr/>
                </p:nvSpPr>
                <p:spPr>
                  <a:xfrm>
                    <a:off x="6227576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: Rounded Corners 213">
                    <a:extLst>
                      <a:ext uri="{FF2B5EF4-FFF2-40B4-BE49-F238E27FC236}">
                        <a16:creationId xmlns:a16="http://schemas.microsoft.com/office/drawing/2014/main" id="{EDB37C98-924D-4B87-AFAC-3BF101717923}"/>
                      </a:ext>
                    </a:extLst>
                  </p:cNvPr>
                  <p:cNvSpPr/>
                  <p:nvPr/>
                </p:nvSpPr>
                <p:spPr>
                  <a:xfrm>
                    <a:off x="6344851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: Rounded Corners 214">
                    <a:extLst>
                      <a:ext uri="{FF2B5EF4-FFF2-40B4-BE49-F238E27FC236}">
                        <a16:creationId xmlns:a16="http://schemas.microsoft.com/office/drawing/2014/main" id="{0E5F7D64-CA3C-486C-893D-80A84D82E88C}"/>
                      </a:ext>
                    </a:extLst>
                  </p:cNvPr>
                  <p:cNvSpPr/>
                  <p:nvPr/>
                </p:nvSpPr>
                <p:spPr>
                  <a:xfrm>
                    <a:off x="6462127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D7339559-49A2-4247-A996-6E4F1F099023}"/>
                      </a:ext>
                    </a:extLst>
                  </p:cNvPr>
                  <p:cNvSpPr/>
                  <p:nvPr/>
                </p:nvSpPr>
                <p:spPr>
                  <a:xfrm>
                    <a:off x="5758476" y="3846328"/>
                    <a:ext cx="53162" cy="53160"/>
                  </a:xfrm>
                  <a:prstGeom prst="roundRect">
                    <a:avLst>
                      <a:gd name="adj" fmla="val 45834"/>
                    </a:avLst>
                  </a:prstGeom>
                  <a:noFill/>
                  <a:ln w="6350" cap="rnd">
                    <a:solidFill>
                      <a:srgbClr val="F9BA73"/>
                    </a:solidFill>
                    <a:prstDash val="solid"/>
                    <a:rou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7B972450-2C8A-4FB1-9AD4-FEA1CB759363}"/>
                  </a:ext>
                </a:extLst>
              </p:cNvPr>
              <p:cNvGrpSpPr/>
              <p:nvPr/>
            </p:nvGrpSpPr>
            <p:grpSpPr>
              <a:xfrm>
                <a:off x="6559362" y="3512657"/>
                <a:ext cx="556246" cy="1076011"/>
                <a:chOff x="6559362" y="3512657"/>
                <a:chExt cx="556246" cy="1076011"/>
              </a:xfrm>
            </p:grpSpPr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7CDE6655-93AB-4564-AA43-8014DC9B6457}"/>
                    </a:ext>
                  </a:extLst>
                </p:cNvPr>
                <p:cNvSpPr/>
                <p:nvPr/>
              </p:nvSpPr>
              <p:spPr>
                <a:xfrm>
                  <a:off x="6710363" y="3952873"/>
                  <a:ext cx="405245" cy="635795"/>
                </a:xfrm>
                <a:custGeom>
                  <a:avLst/>
                  <a:gdLst>
                    <a:gd name="connsiteX0" fmla="*/ 64294 w 266700"/>
                    <a:gd name="connsiteY0" fmla="*/ 9525 h 545306"/>
                    <a:gd name="connsiteX1" fmla="*/ 145256 w 266700"/>
                    <a:gd name="connsiteY1" fmla="*/ 0 h 545306"/>
                    <a:gd name="connsiteX2" fmla="*/ 261938 w 266700"/>
                    <a:gd name="connsiteY2" fmla="*/ 71438 h 545306"/>
                    <a:gd name="connsiteX3" fmla="*/ 266700 w 266700"/>
                    <a:gd name="connsiteY3" fmla="*/ 545306 h 545306"/>
                    <a:gd name="connsiteX4" fmla="*/ 0 w 266700"/>
                    <a:gd name="connsiteY4" fmla="*/ 542925 h 545306"/>
                    <a:gd name="connsiteX5" fmla="*/ 64294 w 266700"/>
                    <a:gd name="connsiteY5" fmla="*/ 9525 h 545306"/>
                    <a:gd name="connsiteX0" fmla="*/ 64294 w 265105"/>
                    <a:gd name="connsiteY0" fmla="*/ 9525 h 542925"/>
                    <a:gd name="connsiteX1" fmla="*/ 145256 w 265105"/>
                    <a:gd name="connsiteY1" fmla="*/ 0 h 542925"/>
                    <a:gd name="connsiteX2" fmla="*/ 261938 w 265105"/>
                    <a:gd name="connsiteY2" fmla="*/ 71438 h 542925"/>
                    <a:gd name="connsiteX3" fmla="*/ 265105 w 265105"/>
                    <a:gd name="connsiteY3" fmla="*/ 463871 h 542925"/>
                    <a:gd name="connsiteX4" fmla="*/ 0 w 265105"/>
                    <a:gd name="connsiteY4" fmla="*/ 542925 h 542925"/>
                    <a:gd name="connsiteX5" fmla="*/ 64294 w 265105"/>
                    <a:gd name="connsiteY5" fmla="*/ 9525 h 542925"/>
                    <a:gd name="connsiteX0" fmla="*/ 64294 w 265105"/>
                    <a:gd name="connsiteY0" fmla="*/ 9525 h 542925"/>
                    <a:gd name="connsiteX1" fmla="*/ 145256 w 265105"/>
                    <a:gd name="connsiteY1" fmla="*/ 0 h 542925"/>
                    <a:gd name="connsiteX2" fmla="*/ 261938 w 265105"/>
                    <a:gd name="connsiteY2" fmla="*/ 71438 h 542925"/>
                    <a:gd name="connsiteX3" fmla="*/ 265105 w 265105"/>
                    <a:gd name="connsiteY3" fmla="*/ 463871 h 542925"/>
                    <a:gd name="connsiteX4" fmla="*/ 0 w 265105"/>
                    <a:gd name="connsiteY4" fmla="*/ 542925 h 542925"/>
                    <a:gd name="connsiteX5" fmla="*/ 64294 w 265105"/>
                    <a:gd name="connsiteY5" fmla="*/ 9525 h 542925"/>
                    <a:gd name="connsiteX0" fmla="*/ 64294 w 265105"/>
                    <a:gd name="connsiteY0" fmla="*/ 9525 h 583821"/>
                    <a:gd name="connsiteX1" fmla="*/ 145256 w 265105"/>
                    <a:gd name="connsiteY1" fmla="*/ 0 h 583821"/>
                    <a:gd name="connsiteX2" fmla="*/ 261938 w 265105"/>
                    <a:gd name="connsiteY2" fmla="*/ 71438 h 583821"/>
                    <a:gd name="connsiteX3" fmla="*/ 265105 w 265105"/>
                    <a:gd name="connsiteY3" fmla="*/ 463871 h 583821"/>
                    <a:gd name="connsiteX4" fmla="*/ 100512 w 265105"/>
                    <a:gd name="connsiteY4" fmla="*/ 543580 h 583821"/>
                    <a:gd name="connsiteX5" fmla="*/ 0 w 265105"/>
                    <a:gd name="connsiteY5" fmla="*/ 542925 h 583821"/>
                    <a:gd name="connsiteX6" fmla="*/ 64294 w 265105"/>
                    <a:gd name="connsiteY6" fmla="*/ 9525 h 583821"/>
                    <a:gd name="connsiteX0" fmla="*/ 64294 w 265105"/>
                    <a:gd name="connsiteY0" fmla="*/ 9525 h 580455"/>
                    <a:gd name="connsiteX1" fmla="*/ 145256 w 265105"/>
                    <a:gd name="connsiteY1" fmla="*/ 0 h 580455"/>
                    <a:gd name="connsiteX2" fmla="*/ 261938 w 265105"/>
                    <a:gd name="connsiteY2" fmla="*/ 71438 h 580455"/>
                    <a:gd name="connsiteX3" fmla="*/ 265105 w 265105"/>
                    <a:gd name="connsiteY3" fmla="*/ 463871 h 580455"/>
                    <a:gd name="connsiteX4" fmla="*/ 100512 w 265105"/>
                    <a:gd name="connsiteY4" fmla="*/ 543580 h 580455"/>
                    <a:gd name="connsiteX5" fmla="*/ 0 w 265105"/>
                    <a:gd name="connsiteY5" fmla="*/ 542925 h 580455"/>
                    <a:gd name="connsiteX6" fmla="*/ 64294 w 265105"/>
                    <a:gd name="connsiteY6" fmla="*/ 9525 h 580455"/>
                    <a:gd name="connsiteX0" fmla="*/ 64294 w 265105"/>
                    <a:gd name="connsiteY0" fmla="*/ 9525 h 543580"/>
                    <a:gd name="connsiteX1" fmla="*/ 145256 w 265105"/>
                    <a:gd name="connsiteY1" fmla="*/ 0 h 543580"/>
                    <a:gd name="connsiteX2" fmla="*/ 261938 w 265105"/>
                    <a:gd name="connsiteY2" fmla="*/ 71438 h 543580"/>
                    <a:gd name="connsiteX3" fmla="*/ 265105 w 265105"/>
                    <a:gd name="connsiteY3" fmla="*/ 463871 h 543580"/>
                    <a:gd name="connsiteX4" fmla="*/ 100512 w 265105"/>
                    <a:gd name="connsiteY4" fmla="*/ 543580 h 543580"/>
                    <a:gd name="connsiteX5" fmla="*/ 0 w 265105"/>
                    <a:gd name="connsiteY5" fmla="*/ 542925 h 543580"/>
                    <a:gd name="connsiteX6" fmla="*/ 64294 w 265105"/>
                    <a:gd name="connsiteY6" fmla="*/ 9525 h 543580"/>
                    <a:gd name="connsiteX0" fmla="*/ 64294 w 265105"/>
                    <a:gd name="connsiteY0" fmla="*/ 9525 h 543580"/>
                    <a:gd name="connsiteX1" fmla="*/ 145256 w 265105"/>
                    <a:gd name="connsiteY1" fmla="*/ 0 h 543580"/>
                    <a:gd name="connsiteX2" fmla="*/ 230029 w 265105"/>
                    <a:gd name="connsiteY2" fmla="*/ 95868 h 543580"/>
                    <a:gd name="connsiteX3" fmla="*/ 265105 w 265105"/>
                    <a:gd name="connsiteY3" fmla="*/ 463871 h 543580"/>
                    <a:gd name="connsiteX4" fmla="*/ 100512 w 265105"/>
                    <a:gd name="connsiteY4" fmla="*/ 543580 h 543580"/>
                    <a:gd name="connsiteX5" fmla="*/ 0 w 265105"/>
                    <a:gd name="connsiteY5" fmla="*/ 542925 h 543580"/>
                    <a:gd name="connsiteX6" fmla="*/ 64294 w 265105"/>
                    <a:gd name="connsiteY6" fmla="*/ 9525 h 543580"/>
                    <a:gd name="connsiteX0" fmla="*/ 64294 w 271513"/>
                    <a:gd name="connsiteY0" fmla="*/ 9525 h 543580"/>
                    <a:gd name="connsiteX1" fmla="*/ 145256 w 271513"/>
                    <a:gd name="connsiteY1" fmla="*/ 0 h 543580"/>
                    <a:gd name="connsiteX2" fmla="*/ 230029 w 271513"/>
                    <a:gd name="connsiteY2" fmla="*/ 95868 h 543580"/>
                    <a:gd name="connsiteX3" fmla="*/ 265105 w 271513"/>
                    <a:gd name="connsiteY3" fmla="*/ 463871 h 543580"/>
                    <a:gd name="connsiteX4" fmla="*/ 100512 w 271513"/>
                    <a:gd name="connsiteY4" fmla="*/ 543580 h 543580"/>
                    <a:gd name="connsiteX5" fmla="*/ 0 w 271513"/>
                    <a:gd name="connsiteY5" fmla="*/ 542925 h 543580"/>
                    <a:gd name="connsiteX6" fmla="*/ 64294 w 271513"/>
                    <a:gd name="connsiteY6" fmla="*/ 9525 h 543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513" h="543580">
                      <a:moveTo>
                        <a:pt x="64294" y="9525"/>
                      </a:moveTo>
                      <a:lnTo>
                        <a:pt x="145256" y="0"/>
                      </a:lnTo>
                      <a:lnTo>
                        <a:pt x="230029" y="95868"/>
                      </a:lnTo>
                      <a:cubicBezTo>
                        <a:pt x="295433" y="247716"/>
                        <a:pt x="263518" y="305915"/>
                        <a:pt x="265105" y="463871"/>
                      </a:cubicBezTo>
                      <a:cubicBezTo>
                        <a:pt x="240062" y="538150"/>
                        <a:pt x="144696" y="530404"/>
                        <a:pt x="100512" y="543580"/>
                      </a:cubicBezTo>
                      <a:lnTo>
                        <a:pt x="0" y="542925"/>
                      </a:lnTo>
                      <a:lnTo>
                        <a:pt x="64294" y="9525"/>
                      </a:lnTo>
                      <a:close/>
                    </a:path>
                  </a:pathLst>
                </a:custGeom>
                <a:solidFill>
                  <a:srgbClr val="F7A02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742DD001-14CA-41EA-B827-46E8896B631A}"/>
                    </a:ext>
                  </a:extLst>
                </p:cNvPr>
                <p:cNvSpPr/>
                <p:nvPr/>
              </p:nvSpPr>
              <p:spPr>
                <a:xfrm>
                  <a:off x="6565501" y="3949755"/>
                  <a:ext cx="257175" cy="633412"/>
                </a:xfrm>
                <a:custGeom>
                  <a:avLst/>
                  <a:gdLst>
                    <a:gd name="connsiteX0" fmla="*/ 257175 w 257175"/>
                    <a:gd name="connsiteY0" fmla="*/ 4762 h 633412"/>
                    <a:gd name="connsiteX1" fmla="*/ 185738 w 257175"/>
                    <a:gd name="connsiteY1" fmla="*/ 633412 h 633412"/>
                    <a:gd name="connsiteX2" fmla="*/ 23813 w 257175"/>
                    <a:gd name="connsiteY2" fmla="*/ 561975 h 633412"/>
                    <a:gd name="connsiteX3" fmla="*/ 0 w 257175"/>
                    <a:gd name="connsiteY3" fmla="*/ 309562 h 633412"/>
                    <a:gd name="connsiteX4" fmla="*/ 33338 w 257175"/>
                    <a:gd name="connsiteY4" fmla="*/ 142875 h 633412"/>
                    <a:gd name="connsiteX5" fmla="*/ 114300 w 257175"/>
                    <a:gd name="connsiteY5" fmla="*/ 42862 h 633412"/>
                    <a:gd name="connsiteX6" fmla="*/ 200025 w 257175"/>
                    <a:gd name="connsiteY6" fmla="*/ 0 h 633412"/>
                    <a:gd name="connsiteX7" fmla="*/ 257175 w 257175"/>
                    <a:gd name="connsiteY7" fmla="*/ 4762 h 633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7175" h="633412">
                      <a:moveTo>
                        <a:pt x="257175" y="4762"/>
                      </a:moveTo>
                      <a:lnTo>
                        <a:pt x="185738" y="633412"/>
                      </a:lnTo>
                      <a:lnTo>
                        <a:pt x="23813" y="561975"/>
                      </a:lnTo>
                      <a:lnTo>
                        <a:pt x="0" y="309562"/>
                      </a:lnTo>
                      <a:lnTo>
                        <a:pt x="33338" y="142875"/>
                      </a:lnTo>
                      <a:lnTo>
                        <a:pt x="114300" y="42862"/>
                      </a:lnTo>
                      <a:lnTo>
                        <a:pt x="200025" y="0"/>
                      </a:lnTo>
                      <a:lnTo>
                        <a:pt x="257175" y="4762"/>
                      </a:lnTo>
                      <a:close/>
                    </a:path>
                  </a:pathLst>
                </a:custGeom>
                <a:solidFill>
                  <a:srgbClr val="F5932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99BFDB8-9580-4704-BF49-6F0B5AE76C7B}"/>
                    </a:ext>
                  </a:extLst>
                </p:cNvPr>
                <p:cNvSpPr/>
                <p:nvPr/>
              </p:nvSpPr>
              <p:spPr>
                <a:xfrm>
                  <a:off x="6559362" y="3940329"/>
                  <a:ext cx="542925" cy="638175"/>
                </a:xfrm>
                <a:custGeom>
                  <a:avLst/>
                  <a:gdLst>
                    <a:gd name="connsiteX0" fmla="*/ 268605 w 542925"/>
                    <a:gd name="connsiteY0" fmla="*/ 0 h 638175"/>
                    <a:gd name="connsiteX1" fmla="*/ 549593 w 542925"/>
                    <a:gd name="connsiteY1" fmla="*/ 313373 h 638175"/>
                    <a:gd name="connsiteX2" fmla="*/ 551497 w 542925"/>
                    <a:gd name="connsiteY2" fmla="*/ 541973 h 638175"/>
                    <a:gd name="connsiteX3" fmla="*/ 538163 w 542925"/>
                    <a:gd name="connsiteY3" fmla="*/ 561023 h 638175"/>
                    <a:gd name="connsiteX4" fmla="*/ 268605 w 542925"/>
                    <a:gd name="connsiteY4" fmla="*/ 647700 h 638175"/>
                    <a:gd name="connsiteX5" fmla="*/ 22860 w 542925"/>
                    <a:gd name="connsiteY5" fmla="*/ 561023 h 638175"/>
                    <a:gd name="connsiteX6" fmla="*/ 0 w 542925"/>
                    <a:gd name="connsiteY6" fmla="*/ 316230 h 638175"/>
                    <a:gd name="connsiteX7" fmla="*/ 268605 w 542925"/>
                    <a:gd name="connsiteY7" fmla="*/ 0 h 638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2925" h="638175">
                      <a:moveTo>
                        <a:pt x="268605" y="0"/>
                      </a:moveTo>
                      <a:cubicBezTo>
                        <a:pt x="414338" y="0"/>
                        <a:pt x="549593" y="139065"/>
                        <a:pt x="549593" y="313373"/>
                      </a:cubicBezTo>
                      <a:cubicBezTo>
                        <a:pt x="549593" y="329565"/>
                        <a:pt x="551497" y="518160"/>
                        <a:pt x="551497" y="541973"/>
                      </a:cubicBezTo>
                      <a:lnTo>
                        <a:pt x="538163" y="561023"/>
                      </a:lnTo>
                      <a:cubicBezTo>
                        <a:pt x="461010" y="616268"/>
                        <a:pt x="368617" y="647700"/>
                        <a:pt x="268605" y="647700"/>
                      </a:cubicBezTo>
                      <a:cubicBezTo>
                        <a:pt x="168592" y="647700"/>
                        <a:pt x="99060" y="616268"/>
                        <a:pt x="22860" y="561023"/>
                      </a:cubicBezTo>
                      <a:cubicBezTo>
                        <a:pt x="22860" y="537210"/>
                        <a:pt x="0" y="331470"/>
                        <a:pt x="0" y="316230"/>
                      </a:cubicBezTo>
                      <a:cubicBezTo>
                        <a:pt x="0" y="142875"/>
                        <a:pt x="122872" y="0"/>
                        <a:pt x="268605" y="0"/>
                      </a:cubicBezTo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CDE8C996-A4F8-403F-BF68-C0B5A3E483CA}"/>
                    </a:ext>
                  </a:extLst>
                </p:cNvPr>
                <p:cNvSpPr/>
                <p:nvPr/>
              </p:nvSpPr>
              <p:spPr>
                <a:xfrm>
                  <a:off x="6682234" y="3744114"/>
                  <a:ext cx="295275" cy="209550"/>
                </a:xfrm>
                <a:custGeom>
                  <a:avLst/>
                  <a:gdLst>
                    <a:gd name="connsiteX0" fmla="*/ 297180 w 295275"/>
                    <a:gd name="connsiteY0" fmla="*/ 0 h 209550"/>
                    <a:gd name="connsiteX1" fmla="*/ 297180 w 295275"/>
                    <a:gd name="connsiteY1" fmla="*/ 63818 h 209550"/>
                    <a:gd name="connsiteX2" fmla="*/ 148590 w 295275"/>
                    <a:gd name="connsiteY2" fmla="*/ 215265 h 209550"/>
                    <a:gd name="connsiteX3" fmla="*/ 148590 w 295275"/>
                    <a:gd name="connsiteY3" fmla="*/ 215265 h 209550"/>
                    <a:gd name="connsiteX4" fmla="*/ 0 w 295275"/>
                    <a:gd name="connsiteY4" fmla="*/ 63818 h 209550"/>
                    <a:gd name="connsiteX5" fmla="*/ 0 w 295275"/>
                    <a:gd name="connsiteY5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275" h="209550">
                      <a:moveTo>
                        <a:pt x="297180" y="0"/>
                      </a:moveTo>
                      <a:cubicBezTo>
                        <a:pt x="297180" y="63818"/>
                        <a:pt x="297180" y="63818"/>
                        <a:pt x="297180" y="63818"/>
                      </a:cubicBezTo>
                      <a:cubicBezTo>
                        <a:pt x="297180" y="147638"/>
                        <a:pt x="231458" y="215265"/>
                        <a:pt x="148590" y="215265"/>
                      </a:cubicBezTo>
                      <a:lnTo>
                        <a:pt x="148590" y="215265"/>
                      </a:lnTo>
                      <a:cubicBezTo>
                        <a:pt x="66675" y="215265"/>
                        <a:pt x="0" y="147638"/>
                        <a:pt x="0" y="63818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7A028"/>
                </a:solidFill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D009775D-5914-46FC-AB9A-23F086F864FC}"/>
                    </a:ext>
                  </a:extLst>
                </p:cNvPr>
                <p:cNvSpPr/>
                <p:nvPr/>
              </p:nvSpPr>
              <p:spPr>
                <a:xfrm>
                  <a:off x="6638419" y="3684107"/>
                  <a:ext cx="390525" cy="57150"/>
                </a:xfrm>
                <a:custGeom>
                  <a:avLst/>
                  <a:gdLst>
                    <a:gd name="connsiteX0" fmla="*/ 360045 w 390525"/>
                    <a:gd name="connsiteY0" fmla="*/ 0 h 57150"/>
                    <a:gd name="connsiteX1" fmla="*/ 393382 w 390525"/>
                    <a:gd name="connsiteY1" fmla="*/ 28575 h 57150"/>
                    <a:gd name="connsiteX2" fmla="*/ 393382 w 390525"/>
                    <a:gd name="connsiteY2" fmla="*/ 28575 h 57150"/>
                    <a:gd name="connsiteX3" fmla="*/ 360045 w 390525"/>
                    <a:gd name="connsiteY3" fmla="*/ 59055 h 57150"/>
                    <a:gd name="connsiteX4" fmla="*/ 33338 w 390525"/>
                    <a:gd name="connsiteY4" fmla="*/ 59055 h 57150"/>
                    <a:gd name="connsiteX5" fmla="*/ 0 w 390525"/>
                    <a:gd name="connsiteY5" fmla="*/ 28575 h 57150"/>
                    <a:gd name="connsiteX6" fmla="*/ 0 w 390525"/>
                    <a:gd name="connsiteY6" fmla="*/ 28575 h 57150"/>
                    <a:gd name="connsiteX7" fmla="*/ 33338 w 390525"/>
                    <a:gd name="connsiteY7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0525" h="57150">
                      <a:moveTo>
                        <a:pt x="360045" y="0"/>
                      </a:moveTo>
                      <a:cubicBezTo>
                        <a:pt x="378143" y="0"/>
                        <a:pt x="393382" y="13335"/>
                        <a:pt x="393382" y="28575"/>
                      </a:cubicBezTo>
                      <a:lnTo>
                        <a:pt x="393382" y="28575"/>
                      </a:lnTo>
                      <a:cubicBezTo>
                        <a:pt x="393382" y="45720"/>
                        <a:pt x="379095" y="59055"/>
                        <a:pt x="360045" y="59055"/>
                      </a:cubicBezTo>
                      <a:cubicBezTo>
                        <a:pt x="33338" y="59055"/>
                        <a:pt x="33338" y="59055"/>
                        <a:pt x="33338" y="59055"/>
                      </a:cubicBezTo>
                      <a:cubicBezTo>
                        <a:pt x="15240" y="59055"/>
                        <a:pt x="0" y="45720"/>
                        <a:pt x="0" y="28575"/>
                      </a:cubicBezTo>
                      <a:lnTo>
                        <a:pt x="0" y="28575"/>
                      </a:lnTo>
                      <a:cubicBezTo>
                        <a:pt x="0" y="13335"/>
                        <a:pt x="14288" y="0"/>
                        <a:pt x="33338" y="0"/>
                      </a:cubicBezTo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C37ABF56-82A1-4DEC-9513-A061A2C81CA7}"/>
                    </a:ext>
                  </a:extLst>
                </p:cNvPr>
                <p:cNvSpPr/>
                <p:nvPr/>
              </p:nvSpPr>
              <p:spPr>
                <a:xfrm>
                  <a:off x="6867971" y="3535516"/>
                  <a:ext cx="133350" cy="142875"/>
                </a:xfrm>
                <a:custGeom>
                  <a:avLst/>
                  <a:gdLst>
                    <a:gd name="connsiteX0" fmla="*/ 0 w 133350"/>
                    <a:gd name="connsiteY0" fmla="*/ 0 h 142875"/>
                    <a:gd name="connsiteX1" fmla="*/ 133350 w 133350"/>
                    <a:gd name="connsiteY1" fmla="*/ 148590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350" h="142875">
                      <a:moveTo>
                        <a:pt x="0" y="0"/>
                      </a:moveTo>
                      <a:cubicBezTo>
                        <a:pt x="69533" y="12383"/>
                        <a:pt x="124778" y="73343"/>
                        <a:pt x="133350" y="148590"/>
                      </a:cubicBezTo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2A779C17-F5D4-4FF1-B333-1E6E5EC48037}"/>
                    </a:ext>
                  </a:extLst>
                </p:cNvPr>
                <p:cNvSpPr/>
                <p:nvPr/>
              </p:nvSpPr>
              <p:spPr>
                <a:xfrm>
                  <a:off x="6660327" y="3535516"/>
                  <a:ext cx="133350" cy="142875"/>
                </a:xfrm>
                <a:custGeom>
                  <a:avLst/>
                  <a:gdLst>
                    <a:gd name="connsiteX0" fmla="*/ 0 w 133350"/>
                    <a:gd name="connsiteY0" fmla="*/ 148590 h 142875"/>
                    <a:gd name="connsiteX1" fmla="*/ 140970 w 133350"/>
                    <a:gd name="connsiteY1" fmla="*/ 0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350" h="142875">
                      <a:moveTo>
                        <a:pt x="0" y="148590"/>
                      </a:moveTo>
                      <a:cubicBezTo>
                        <a:pt x="9525" y="73343"/>
                        <a:pt x="67627" y="13335"/>
                        <a:pt x="140970" y="0"/>
                      </a:cubicBezTo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0B97ED28-DA9D-49D1-BF29-EDD7BD9122F9}"/>
                    </a:ext>
                  </a:extLst>
                </p:cNvPr>
                <p:cNvSpPr/>
                <p:nvPr/>
              </p:nvSpPr>
              <p:spPr>
                <a:xfrm>
                  <a:off x="6979414" y="3744114"/>
                  <a:ext cx="28575" cy="66675"/>
                </a:xfrm>
                <a:custGeom>
                  <a:avLst/>
                  <a:gdLst>
                    <a:gd name="connsiteX0" fmla="*/ 0 w 28575"/>
                    <a:gd name="connsiteY0" fmla="*/ 74295 h 66675"/>
                    <a:gd name="connsiteX1" fmla="*/ 0 w 28575"/>
                    <a:gd name="connsiteY1" fmla="*/ 74295 h 66675"/>
                    <a:gd name="connsiteX2" fmla="*/ 37148 w 28575"/>
                    <a:gd name="connsiteY2" fmla="*/ 42863 h 66675"/>
                    <a:gd name="connsiteX3" fmla="*/ 37148 w 28575"/>
                    <a:gd name="connsiteY3" fmla="*/ 0 h 66675"/>
                    <a:gd name="connsiteX4" fmla="*/ 0 w 28575"/>
                    <a:gd name="connsiteY4" fmla="*/ 0 h 66675"/>
                    <a:gd name="connsiteX5" fmla="*/ 0 w 28575"/>
                    <a:gd name="connsiteY5" fmla="*/ 74295 h 66675"/>
                    <a:gd name="connsiteX6" fmla="*/ 0 w 28575"/>
                    <a:gd name="connsiteY6" fmla="*/ 74295 h 66675"/>
                    <a:gd name="connsiteX7" fmla="*/ 0 w 28575"/>
                    <a:gd name="connsiteY7" fmla="*/ 74295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75" h="66675">
                      <a:moveTo>
                        <a:pt x="0" y="74295"/>
                      </a:moveTo>
                      <a:lnTo>
                        <a:pt x="0" y="74295"/>
                      </a:lnTo>
                      <a:cubicBezTo>
                        <a:pt x="20003" y="74295"/>
                        <a:pt x="37148" y="60960"/>
                        <a:pt x="37148" y="42863"/>
                      </a:cubicBezTo>
                      <a:cubicBezTo>
                        <a:pt x="37148" y="0"/>
                        <a:pt x="37148" y="0"/>
                        <a:pt x="3714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4295"/>
                      </a:lnTo>
                      <a:lnTo>
                        <a:pt x="0" y="74295"/>
                      </a:lnTo>
                      <a:lnTo>
                        <a:pt x="0" y="74295"/>
                      </a:lnTo>
                      <a:close/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60C0105-EDB6-4F57-A9BE-CCA5EC0BD588}"/>
                    </a:ext>
                  </a:extLst>
                </p:cNvPr>
                <p:cNvSpPr/>
                <p:nvPr/>
              </p:nvSpPr>
              <p:spPr>
                <a:xfrm>
                  <a:off x="6653659" y="3744114"/>
                  <a:ext cx="28575" cy="66675"/>
                </a:xfrm>
                <a:custGeom>
                  <a:avLst/>
                  <a:gdLst>
                    <a:gd name="connsiteX0" fmla="*/ 29528 w 28575"/>
                    <a:gd name="connsiteY0" fmla="*/ 74295 h 66675"/>
                    <a:gd name="connsiteX1" fmla="*/ 29528 w 28575"/>
                    <a:gd name="connsiteY1" fmla="*/ 74295 h 66675"/>
                    <a:gd name="connsiteX2" fmla="*/ 0 w 28575"/>
                    <a:gd name="connsiteY2" fmla="*/ 42863 h 66675"/>
                    <a:gd name="connsiteX3" fmla="*/ 0 w 28575"/>
                    <a:gd name="connsiteY3" fmla="*/ 0 h 66675"/>
                    <a:gd name="connsiteX4" fmla="*/ 29528 w 28575"/>
                    <a:gd name="connsiteY4" fmla="*/ 0 h 66675"/>
                    <a:gd name="connsiteX5" fmla="*/ 29528 w 28575"/>
                    <a:gd name="connsiteY5" fmla="*/ 74295 h 66675"/>
                    <a:gd name="connsiteX6" fmla="*/ 29528 w 28575"/>
                    <a:gd name="connsiteY6" fmla="*/ 74295 h 66675"/>
                    <a:gd name="connsiteX7" fmla="*/ 29528 w 28575"/>
                    <a:gd name="connsiteY7" fmla="*/ 74295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75" h="66675">
                      <a:moveTo>
                        <a:pt x="29528" y="74295"/>
                      </a:moveTo>
                      <a:lnTo>
                        <a:pt x="29528" y="74295"/>
                      </a:lnTo>
                      <a:cubicBezTo>
                        <a:pt x="14288" y="74295"/>
                        <a:pt x="0" y="60960"/>
                        <a:pt x="0" y="4286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9528" y="0"/>
                        <a:pt x="29528" y="0"/>
                        <a:pt x="29528" y="0"/>
                      </a:cubicBezTo>
                      <a:lnTo>
                        <a:pt x="29528" y="74295"/>
                      </a:lnTo>
                      <a:lnTo>
                        <a:pt x="29528" y="74295"/>
                      </a:lnTo>
                      <a:lnTo>
                        <a:pt x="29528" y="74295"/>
                      </a:lnTo>
                      <a:close/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5F8FC335-FC4F-4A91-8F21-37FDC0578F62}"/>
                    </a:ext>
                  </a:extLst>
                </p:cNvPr>
                <p:cNvSpPr/>
                <p:nvPr/>
              </p:nvSpPr>
              <p:spPr>
                <a:xfrm>
                  <a:off x="6801296" y="3512657"/>
                  <a:ext cx="66675" cy="104775"/>
                </a:xfrm>
                <a:custGeom>
                  <a:avLst/>
                  <a:gdLst>
                    <a:gd name="connsiteX0" fmla="*/ 33338 w 66675"/>
                    <a:gd name="connsiteY0" fmla="*/ 112395 h 104775"/>
                    <a:gd name="connsiteX1" fmla="*/ 33338 w 66675"/>
                    <a:gd name="connsiteY1" fmla="*/ 112395 h 104775"/>
                    <a:gd name="connsiteX2" fmla="*/ 0 w 66675"/>
                    <a:gd name="connsiteY2" fmla="*/ 79057 h 104775"/>
                    <a:gd name="connsiteX3" fmla="*/ 0 w 66675"/>
                    <a:gd name="connsiteY3" fmla="*/ 33338 h 104775"/>
                    <a:gd name="connsiteX4" fmla="*/ 33338 w 66675"/>
                    <a:gd name="connsiteY4" fmla="*/ 0 h 104775"/>
                    <a:gd name="connsiteX5" fmla="*/ 33338 w 66675"/>
                    <a:gd name="connsiteY5" fmla="*/ 0 h 104775"/>
                    <a:gd name="connsiteX6" fmla="*/ 66675 w 66675"/>
                    <a:gd name="connsiteY6" fmla="*/ 33338 h 104775"/>
                    <a:gd name="connsiteX7" fmla="*/ 66675 w 66675"/>
                    <a:gd name="connsiteY7" fmla="*/ 79057 h 104775"/>
                    <a:gd name="connsiteX8" fmla="*/ 33338 w 66675"/>
                    <a:gd name="connsiteY8" fmla="*/ 112395 h 104775"/>
                    <a:gd name="connsiteX9" fmla="*/ 33338 w 66675"/>
                    <a:gd name="connsiteY9" fmla="*/ 11239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75" h="104775">
                      <a:moveTo>
                        <a:pt x="33338" y="112395"/>
                      </a:moveTo>
                      <a:lnTo>
                        <a:pt x="33338" y="112395"/>
                      </a:lnTo>
                      <a:cubicBezTo>
                        <a:pt x="15240" y="112395"/>
                        <a:pt x="0" y="98107"/>
                        <a:pt x="0" y="79057"/>
                      </a:cubicBezTo>
                      <a:cubicBezTo>
                        <a:pt x="0" y="33338"/>
                        <a:pt x="0" y="33338"/>
                        <a:pt x="0" y="33338"/>
                      </a:cubicBezTo>
                      <a:cubicBezTo>
                        <a:pt x="0" y="15240"/>
                        <a:pt x="15240" y="0"/>
                        <a:pt x="33338" y="0"/>
                      </a:cubicBezTo>
                      <a:lnTo>
                        <a:pt x="33338" y="0"/>
                      </a:lnTo>
                      <a:cubicBezTo>
                        <a:pt x="51435" y="0"/>
                        <a:pt x="66675" y="14288"/>
                        <a:pt x="66675" y="33338"/>
                      </a:cubicBezTo>
                      <a:cubicBezTo>
                        <a:pt x="66675" y="79057"/>
                        <a:pt x="66675" y="79057"/>
                        <a:pt x="66675" y="79057"/>
                      </a:cubicBezTo>
                      <a:cubicBezTo>
                        <a:pt x="66675" y="98107"/>
                        <a:pt x="52388" y="112395"/>
                        <a:pt x="33338" y="112395"/>
                      </a:cubicBezTo>
                      <a:lnTo>
                        <a:pt x="33338" y="112395"/>
                      </a:lnTo>
                      <a:close/>
                    </a:path>
                  </a:pathLst>
                </a:custGeom>
                <a:noFill/>
                <a:ln w="14850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C7AB99B1-9A2E-4A1E-BB0F-295431F75465}"/>
                    </a:ext>
                  </a:extLst>
                </p:cNvPr>
                <p:cNvSpPr/>
                <p:nvPr/>
              </p:nvSpPr>
              <p:spPr>
                <a:xfrm>
                  <a:off x="6781294" y="3844126"/>
                  <a:ext cx="95250" cy="19050"/>
                </a:xfrm>
                <a:custGeom>
                  <a:avLst/>
                  <a:gdLst>
                    <a:gd name="connsiteX0" fmla="*/ 103823 w 95250"/>
                    <a:gd name="connsiteY0" fmla="*/ 0 h 19050"/>
                    <a:gd name="connsiteX1" fmla="*/ 0 w 95250"/>
                    <a:gd name="connsiteY1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19050">
                      <a:moveTo>
                        <a:pt x="103823" y="0"/>
                      </a:moveTo>
                      <a:cubicBezTo>
                        <a:pt x="75248" y="28575"/>
                        <a:pt x="28575" y="28575"/>
                        <a:pt x="0" y="0"/>
                      </a:cubicBezTo>
                    </a:path>
                  </a:pathLst>
                </a:custGeom>
                <a:noFill/>
                <a:ln w="14836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5B2BA8A-DC3F-4DE2-B70B-6FA4E052F9DE}"/>
                </a:ext>
              </a:extLst>
            </p:cNvPr>
            <p:cNvGrpSpPr/>
            <p:nvPr/>
          </p:nvGrpSpPr>
          <p:grpSpPr>
            <a:xfrm>
              <a:off x="6630363" y="3108943"/>
              <a:ext cx="49838" cy="97181"/>
              <a:chOff x="9548764" y="2476762"/>
              <a:chExt cx="136256" cy="182618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2B4B1632-29D4-41A7-A11D-4C10BCCEBD36}"/>
                  </a:ext>
                </a:extLst>
              </p:cNvPr>
              <p:cNvGrpSpPr/>
              <p:nvPr/>
            </p:nvGrpSpPr>
            <p:grpSpPr>
              <a:xfrm>
                <a:off x="9567362" y="2476762"/>
                <a:ext cx="99060" cy="182618"/>
                <a:chOff x="9585960" y="2476762"/>
                <a:chExt cx="99060" cy="182618"/>
              </a:xfrm>
            </p:grpSpPr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5242676A-2C5D-4527-987D-2DF2E7A3A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5960" y="2476762"/>
                  <a:ext cx="0" cy="182618"/>
                </a:xfrm>
                <a:prstGeom prst="line">
                  <a:avLst/>
                </a:prstGeom>
                <a:solidFill>
                  <a:srgbClr val="575857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83E25B98-AF30-49BD-B67D-A2349A3F4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5020" y="2476762"/>
                  <a:ext cx="0" cy="182618"/>
                </a:xfrm>
                <a:prstGeom prst="line">
                  <a:avLst/>
                </a:prstGeom>
                <a:solidFill>
                  <a:srgbClr val="575857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</p:cxn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AEA024D4-57DC-4802-B968-85EFF90A0C56}"/>
                  </a:ext>
                </a:extLst>
              </p:cNvPr>
              <p:cNvGrpSpPr/>
              <p:nvPr/>
            </p:nvGrpSpPr>
            <p:grpSpPr>
              <a:xfrm>
                <a:off x="9548764" y="2507681"/>
                <a:ext cx="136256" cy="120781"/>
                <a:chOff x="9548764" y="2512658"/>
                <a:chExt cx="136256" cy="120781"/>
              </a:xfrm>
            </p:grpSpPr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4B2602C3-C2D1-4BA5-8FB8-9ABAD431D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48764" y="2512658"/>
                  <a:ext cx="136256" cy="0"/>
                </a:xfrm>
                <a:prstGeom prst="line">
                  <a:avLst/>
                </a:prstGeom>
                <a:solidFill>
                  <a:srgbClr val="575857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80BBB0BE-FD86-4C2C-917E-2891CA357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48764" y="2573049"/>
                  <a:ext cx="136256" cy="0"/>
                </a:xfrm>
                <a:prstGeom prst="line">
                  <a:avLst/>
                </a:prstGeom>
                <a:solidFill>
                  <a:srgbClr val="575857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0975F880-989F-4578-BFD1-08427D622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48764" y="2633439"/>
                  <a:ext cx="136256" cy="0"/>
                </a:xfrm>
                <a:prstGeom prst="line">
                  <a:avLst/>
                </a:prstGeom>
                <a:solidFill>
                  <a:srgbClr val="575857"/>
                </a:solidFill>
                <a:ln w="14839" cap="rnd">
                  <a:solidFill>
                    <a:schemeClr val="tx1"/>
                  </a:solidFill>
                  <a:prstDash val="solid"/>
                  <a:round/>
                </a:ln>
              </p:spPr>
            </p:cxnSp>
          </p:grpSp>
        </p:grpSp>
      </p:grp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BA7C9C42-18E3-4D26-9B80-9F08D4AF2F78}"/>
              </a:ext>
            </a:extLst>
          </p:cNvPr>
          <p:cNvSpPr/>
          <p:nvPr/>
        </p:nvSpPr>
        <p:spPr>
          <a:xfrm>
            <a:off x="-2" y="-2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2205585 w 9144000"/>
              <a:gd name="connsiteY5" fmla="*/ 700976 h 5143500"/>
              <a:gd name="connsiteX6" fmla="*/ 1600729 w 9144000"/>
              <a:gd name="connsiteY6" fmla="*/ 1305832 h 5143500"/>
              <a:gd name="connsiteX7" fmla="*/ 2205585 w 9144000"/>
              <a:gd name="connsiteY7" fmla="*/ 1910688 h 5143500"/>
              <a:gd name="connsiteX8" fmla="*/ 2810441 w 9144000"/>
              <a:gd name="connsiteY8" fmla="*/ 1305832 h 5143500"/>
              <a:gd name="connsiteX9" fmla="*/ 2205585 w 9144000"/>
              <a:gd name="connsiteY9" fmla="*/ 700976 h 5143500"/>
              <a:gd name="connsiteX10" fmla="*/ 879477 w 9144000"/>
              <a:gd name="connsiteY10" fmla="*/ 1576707 h 5143500"/>
              <a:gd name="connsiteX11" fmla="*/ 347409 w 9144000"/>
              <a:gd name="connsiteY11" fmla="*/ 2108775 h 5143500"/>
              <a:gd name="connsiteX12" fmla="*/ 879477 w 9144000"/>
              <a:gd name="connsiteY12" fmla="*/ 2640843 h 5143500"/>
              <a:gd name="connsiteX13" fmla="*/ 1411545 w 9144000"/>
              <a:gd name="connsiteY13" fmla="*/ 2108775 h 5143500"/>
              <a:gd name="connsiteX14" fmla="*/ 879477 w 9144000"/>
              <a:gd name="connsiteY14" fmla="*/ 1576707 h 5143500"/>
              <a:gd name="connsiteX15" fmla="*/ 6510744 w 9144000"/>
              <a:gd name="connsiteY15" fmla="*/ 2391945 h 5143500"/>
              <a:gd name="connsiteX16" fmla="*/ 5905888 w 9144000"/>
              <a:gd name="connsiteY16" fmla="*/ 2996801 h 5143500"/>
              <a:gd name="connsiteX17" fmla="*/ 6510744 w 9144000"/>
              <a:gd name="connsiteY17" fmla="*/ 3601657 h 5143500"/>
              <a:gd name="connsiteX18" fmla="*/ 7115600 w 9144000"/>
              <a:gd name="connsiteY18" fmla="*/ 2996801 h 5143500"/>
              <a:gd name="connsiteX19" fmla="*/ 6510744 w 9144000"/>
              <a:gd name="connsiteY19" fmla="*/ 2391945 h 5143500"/>
              <a:gd name="connsiteX20" fmla="*/ 8099112 w 9144000"/>
              <a:gd name="connsiteY20" fmla="*/ 3069786 h 5143500"/>
              <a:gd name="connsiteX21" fmla="*/ 7702845 w 9144000"/>
              <a:gd name="connsiteY21" fmla="*/ 3466053 h 5143500"/>
              <a:gd name="connsiteX22" fmla="*/ 8099112 w 9144000"/>
              <a:gd name="connsiteY22" fmla="*/ 3862320 h 5143500"/>
              <a:gd name="connsiteX23" fmla="*/ 8495379 w 9144000"/>
              <a:gd name="connsiteY23" fmla="*/ 3466053 h 5143500"/>
              <a:gd name="connsiteX24" fmla="*/ 8099112 w 9144000"/>
              <a:gd name="connsiteY24" fmla="*/ 3069786 h 5143500"/>
              <a:gd name="connsiteX25" fmla="*/ 2478377 w 9144000"/>
              <a:gd name="connsiteY25" fmla="*/ 2952385 h 5143500"/>
              <a:gd name="connsiteX26" fmla="*/ 1697105 w 9144000"/>
              <a:gd name="connsiteY26" fmla="*/ 3733657 h 5143500"/>
              <a:gd name="connsiteX27" fmla="*/ 2478377 w 9144000"/>
              <a:gd name="connsiteY27" fmla="*/ 4514929 h 5143500"/>
              <a:gd name="connsiteX28" fmla="*/ 3259649 w 9144000"/>
              <a:gd name="connsiteY28" fmla="*/ 3733657 h 5143500"/>
              <a:gd name="connsiteX29" fmla="*/ 2478377 w 9144000"/>
              <a:gd name="connsiteY29" fmla="*/ 2952385 h 5143500"/>
              <a:gd name="connsiteX30" fmla="*/ 5060034 w 9144000"/>
              <a:gd name="connsiteY30" fmla="*/ 3052363 h 5143500"/>
              <a:gd name="connsiteX31" fmla="*/ 4455178 w 9144000"/>
              <a:gd name="connsiteY31" fmla="*/ 3657219 h 5143500"/>
              <a:gd name="connsiteX32" fmla="*/ 5060034 w 9144000"/>
              <a:gd name="connsiteY32" fmla="*/ 4262075 h 5143500"/>
              <a:gd name="connsiteX33" fmla="*/ 5664890 w 9144000"/>
              <a:gd name="connsiteY33" fmla="*/ 3657219 h 5143500"/>
              <a:gd name="connsiteX34" fmla="*/ 5060034 w 9144000"/>
              <a:gd name="connsiteY34" fmla="*/ 3052363 h 5143500"/>
              <a:gd name="connsiteX35" fmla="*/ 7439470 w 9144000"/>
              <a:gd name="connsiteY35" fmla="*/ 4006932 h 5143500"/>
              <a:gd name="connsiteX36" fmla="*/ 7043203 w 9144000"/>
              <a:gd name="connsiteY36" fmla="*/ 4403199 h 5143500"/>
              <a:gd name="connsiteX37" fmla="*/ 7439470 w 9144000"/>
              <a:gd name="connsiteY37" fmla="*/ 4799466 h 5143500"/>
              <a:gd name="connsiteX38" fmla="*/ 7835737 w 9144000"/>
              <a:gd name="connsiteY38" fmla="*/ 4403199 h 5143500"/>
              <a:gd name="connsiteX39" fmla="*/ 7439470 w 9144000"/>
              <a:gd name="connsiteY39" fmla="*/ 4006932 h 5143500"/>
              <a:gd name="connsiteX40" fmla="*/ 4138986 w 9144000"/>
              <a:gd name="connsiteY40" fmla="*/ 3865905 h 5143500"/>
              <a:gd name="connsiteX41" fmla="*/ 3742719 w 9144000"/>
              <a:gd name="connsiteY41" fmla="*/ 4262172 h 5143500"/>
              <a:gd name="connsiteX42" fmla="*/ 4138986 w 9144000"/>
              <a:gd name="connsiteY42" fmla="*/ 4658439 h 5143500"/>
              <a:gd name="connsiteX43" fmla="*/ 4535253 w 9144000"/>
              <a:gd name="connsiteY43" fmla="*/ 4262172 h 5143500"/>
              <a:gd name="connsiteX44" fmla="*/ 4138986 w 9144000"/>
              <a:gd name="connsiteY44" fmla="*/ 3865905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2205585" y="700976"/>
                </a:moveTo>
                <a:cubicBezTo>
                  <a:pt x="1871532" y="700976"/>
                  <a:pt x="1600729" y="971779"/>
                  <a:pt x="1600729" y="1305832"/>
                </a:cubicBezTo>
                <a:cubicBezTo>
                  <a:pt x="1600729" y="1639885"/>
                  <a:pt x="1871532" y="1910688"/>
                  <a:pt x="2205585" y="1910688"/>
                </a:cubicBezTo>
                <a:cubicBezTo>
                  <a:pt x="2539638" y="1910688"/>
                  <a:pt x="2810441" y="1639885"/>
                  <a:pt x="2810441" y="1305832"/>
                </a:cubicBezTo>
                <a:cubicBezTo>
                  <a:pt x="2810441" y="971779"/>
                  <a:pt x="2539638" y="700976"/>
                  <a:pt x="2205585" y="700976"/>
                </a:cubicBezTo>
                <a:close/>
                <a:moveTo>
                  <a:pt x="879477" y="1576707"/>
                </a:moveTo>
                <a:cubicBezTo>
                  <a:pt x="585624" y="1576707"/>
                  <a:pt x="347409" y="1814922"/>
                  <a:pt x="347409" y="2108775"/>
                </a:cubicBezTo>
                <a:cubicBezTo>
                  <a:pt x="347409" y="2402628"/>
                  <a:pt x="585624" y="2640843"/>
                  <a:pt x="879477" y="2640843"/>
                </a:cubicBezTo>
                <a:cubicBezTo>
                  <a:pt x="1173330" y="2640843"/>
                  <a:pt x="1411545" y="2402628"/>
                  <a:pt x="1411545" y="2108775"/>
                </a:cubicBezTo>
                <a:cubicBezTo>
                  <a:pt x="1411545" y="1814922"/>
                  <a:pt x="1173330" y="1576707"/>
                  <a:pt x="879477" y="1576707"/>
                </a:cubicBezTo>
                <a:close/>
                <a:moveTo>
                  <a:pt x="6510744" y="2391945"/>
                </a:moveTo>
                <a:cubicBezTo>
                  <a:pt x="6176691" y="2391945"/>
                  <a:pt x="5905888" y="2662748"/>
                  <a:pt x="5905888" y="2996801"/>
                </a:cubicBezTo>
                <a:cubicBezTo>
                  <a:pt x="5905888" y="3330854"/>
                  <a:pt x="6176691" y="3601657"/>
                  <a:pt x="6510744" y="3601657"/>
                </a:cubicBezTo>
                <a:cubicBezTo>
                  <a:pt x="6844797" y="3601657"/>
                  <a:pt x="7115600" y="3330854"/>
                  <a:pt x="7115600" y="2996801"/>
                </a:cubicBezTo>
                <a:cubicBezTo>
                  <a:pt x="7115600" y="2662748"/>
                  <a:pt x="6844797" y="2391945"/>
                  <a:pt x="6510744" y="2391945"/>
                </a:cubicBezTo>
                <a:close/>
                <a:moveTo>
                  <a:pt x="8099112" y="3069786"/>
                </a:moveTo>
                <a:cubicBezTo>
                  <a:pt x="7880260" y="3069786"/>
                  <a:pt x="7702845" y="3247201"/>
                  <a:pt x="7702845" y="3466053"/>
                </a:cubicBezTo>
                <a:cubicBezTo>
                  <a:pt x="7702845" y="3684905"/>
                  <a:pt x="7880260" y="3862320"/>
                  <a:pt x="8099112" y="3862320"/>
                </a:cubicBezTo>
                <a:cubicBezTo>
                  <a:pt x="8317964" y="3862320"/>
                  <a:pt x="8495379" y="3684905"/>
                  <a:pt x="8495379" y="3466053"/>
                </a:cubicBezTo>
                <a:cubicBezTo>
                  <a:pt x="8495379" y="3247201"/>
                  <a:pt x="8317964" y="3069786"/>
                  <a:pt x="8099112" y="3069786"/>
                </a:cubicBezTo>
                <a:close/>
                <a:moveTo>
                  <a:pt x="2478377" y="2952385"/>
                </a:moveTo>
                <a:cubicBezTo>
                  <a:pt x="2046892" y="2952385"/>
                  <a:pt x="1697105" y="3302172"/>
                  <a:pt x="1697105" y="3733657"/>
                </a:cubicBezTo>
                <a:cubicBezTo>
                  <a:pt x="1697105" y="4165142"/>
                  <a:pt x="2046892" y="4514929"/>
                  <a:pt x="2478377" y="4514929"/>
                </a:cubicBezTo>
                <a:cubicBezTo>
                  <a:pt x="2909862" y="4514929"/>
                  <a:pt x="3259649" y="4165142"/>
                  <a:pt x="3259649" y="3733657"/>
                </a:cubicBezTo>
                <a:cubicBezTo>
                  <a:pt x="3259649" y="3302172"/>
                  <a:pt x="2909862" y="2952385"/>
                  <a:pt x="2478377" y="2952385"/>
                </a:cubicBezTo>
                <a:close/>
                <a:moveTo>
                  <a:pt x="5060034" y="3052363"/>
                </a:moveTo>
                <a:cubicBezTo>
                  <a:pt x="4725981" y="3052363"/>
                  <a:pt x="4455178" y="3323166"/>
                  <a:pt x="4455178" y="3657219"/>
                </a:cubicBezTo>
                <a:cubicBezTo>
                  <a:pt x="4455178" y="3991272"/>
                  <a:pt x="4725981" y="4262075"/>
                  <a:pt x="5060034" y="4262075"/>
                </a:cubicBezTo>
                <a:cubicBezTo>
                  <a:pt x="5394087" y="4262075"/>
                  <a:pt x="5664890" y="3991272"/>
                  <a:pt x="5664890" y="3657219"/>
                </a:cubicBezTo>
                <a:cubicBezTo>
                  <a:pt x="5664890" y="3323166"/>
                  <a:pt x="5394087" y="3052363"/>
                  <a:pt x="5060034" y="3052363"/>
                </a:cubicBezTo>
                <a:close/>
                <a:moveTo>
                  <a:pt x="7439470" y="4006932"/>
                </a:moveTo>
                <a:cubicBezTo>
                  <a:pt x="7220618" y="4006932"/>
                  <a:pt x="7043203" y="4184347"/>
                  <a:pt x="7043203" y="4403199"/>
                </a:cubicBezTo>
                <a:cubicBezTo>
                  <a:pt x="7043203" y="4622051"/>
                  <a:pt x="7220618" y="4799466"/>
                  <a:pt x="7439470" y="4799466"/>
                </a:cubicBezTo>
                <a:cubicBezTo>
                  <a:pt x="7658322" y="4799466"/>
                  <a:pt x="7835737" y="4622051"/>
                  <a:pt x="7835737" y="4403199"/>
                </a:cubicBezTo>
                <a:cubicBezTo>
                  <a:pt x="7835737" y="4184347"/>
                  <a:pt x="7658322" y="4006932"/>
                  <a:pt x="7439470" y="4006932"/>
                </a:cubicBezTo>
                <a:close/>
                <a:moveTo>
                  <a:pt x="4138986" y="3865905"/>
                </a:moveTo>
                <a:cubicBezTo>
                  <a:pt x="3920134" y="3865905"/>
                  <a:pt x="3742719" y="4043320"/>
                  <a:pt x="3742719" y="4262172"/>
                </a:cubicBezTo>
                <a:cubicBezTo>
                  <a:pt x="3742719" y="4481024"/>
                  <a:pt x="3920134" y="4658439"/>
                  <a:pt x="4138986" y="4658439"/>
                </a:cubicBezTo>
                <a:cubicBezTo>
                  <a:pt x="4357838" y="4658439"/>
                  <a:pt x="4535253" y="4481024"/>
                  <a:pt x="4535253" y="4262172"/>
                </a:cubicBezTo>
                <a:cubicBezTo>
                  <a:pt x="4535253" y="4043320"/>
                  <a:pt x="4357838" y="3865905"/>
                  <a:pt x="4138986" y="3865905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5D8ABAB4-7972-4F44-8168-E51FA071032B}"/>
              </a:ext>
            </a:extLst>
          </p:cNvPr>
          <p:cNvSpPr/>
          <p:nvPr/>
        </p:nvSpPr>
        <p:spPr>
          <a:xfrm rot="1996534">
            <a:off x="6542900" y="358870"/>
            <a:ext cx="2073930" cy="620999"/>
          </a:xfrm>
          <a:custGeom>
            <a:avLst/>
            <a:gdLst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0 w 2073930"/>
              <a:gd name="connsiteY4" fmla="*/ 620999 h 620999"/>
              <a:gd name="connsiteX5" fmla="*/ 57446 w 2073930"/>
              <a:gd name="connsiteY5" fmla="*/ 529089 h 620999"/>
              <a:gd name="connsiteX6" fmla="*/ 394091 w 2073930"/>
              <a:gd name="connsiteY6" fmla="*/ 201770 h 620999"/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1101853 w 2073930"/>
              <a:gd name="connsiteY4" fmla="*/ 618135 h 620999"/>
              <a:gd name="connsiteX5" fmla="*/ 0 w 2073930"/>
              <a:gd name="connsiteY5" fmla="*/ 620999 h 620999"/>
              <a:gd name="connsiteX6" fmla="*/ 57446 w 2073930"/>
              <a:gd name="connsiteY6" fmla="*/ 529089 h 620999"/>
              <a:gd name="connsiteX7" fmla="*/ 394091 w 2073930"/>
              <a:gd name="connsiteY7" fmla="*/ 201770 h 620999"/>
              <a:gd name="connsiteX0" fmla="*/ 1101853 w 2073930"/>
              <a:gd name="connsiteY0" fmla="*/ 618135 h 709575"/>
              <a:gd name="connsiteX1" fmla="*/ 0 w 2073930"/>
              <a:gd name="connsiteY1" fmla="*/ 620999 h 709575"/>
              <a:gd name="connsiteX2" fmla="*/ 57446 w 2073930"/>
              <a:gd name="connsiteY2" fmla="*/ 529089 h 709575"/>
              <a:gd name="connsiteX3" fmla="*/ 394091 w 2073930"/>
              <a:gd name="connsiteY3" fmla="*/ 201770 h 709575"/>
              <a:gd name="connsiteX4" fmla="*/ 2005337 w 2073930"/>
              <a:gd name="connsiteY4" fmla="*/ 498174 h 709575"/>
              <a:gd name="connsiteX5" fmla="*/ 2063718 w 2073930"/>
              <a:gd name="connsiteY5" fmla="*/ 598279 h 709575"/>
              <a:gd name="connsiteX6" fmla="*/ 2073930 w 2073930"/>
              <a:gd name="connsiteY6" fmla="*/ 620999 h 709575"/>
              <a:gd name="connsiteX7" fmla="*/ 1193293 w 2073930"/>
              <a:gd name="connsiteY7" fmla="*/ 709575 h 709575"/>
              <a:gd name="connsiteX0" fmla="*/ 1101853 w 2073930"/>
              <a:gd name="connsiteY0" fmla="*/ 618135 h 620999"/>
              <a:gd name="connsiteX1" fmla="*/ 0 w 2073930"/>
              <a:gd name="connsiteY1" fmla="*/ 620999 h 620999"/>
              <a:gd name="connsiteX2" fmla="*/ 57446 w 2073930"/>
              <a:gd name="connsiteY2" fmla="*/ 529089 h 620999"/>
              <a:gd name="connsiteX3" fmla="*/ 394091 w 2073930"/>
              <a:gd name="connsiteY3" fmla="*/ 201770 h 620999"/>
              <a:gd name="connsiteX4" fmla="*/ 2005337 w 2073930"/>
              <a:gd name="connsiteY4" fmla="*/ 498174 h 620999"/>
              <a:gd name="connsiteX5" fmla="*/ 2063718 w 2073930"/>
              <a:gd name="connsiteY5" fmla="*/ 598279 h 620999"/>
              <a:gd name="connsiteX6" fmla="*/ 2073930 w 2073930"/>
              <a:gd name="connsiteY6" fmla="*/ 620999 h 620999"/>
              <a:gd name="connsiteX0" fmla="*/ 0 w 2073930"/>
              <a:gd name="connsiteY0" fmla="*/ 620999 h 620999"/>
              <a:gd name="connsiteX1" fmla="*/ 57446 w 2073930"/>
              <a:gd name="connsiteY1" fmla="*/ 529089 h 620999"/>
              <a:gd name="connsiteX2" fmla="*/ 394091 w 2073930"/>
              <a:gd name="connsiteY2" fmla="*/ 201770 h 620999"/>
              <a:gd name="connsiteX3" fmla="*/ 2005337 w 2073930"/>
              <a:gd name="connsiteY3" fmla="*/ 498174 h 620999"/>
              <a:gd name="connsiteX4" fmla="*/ 2063718 w 2073930"/>
              <a:gd name="connsiteY4" fmla="*/ 598279 h 620999"/>
              <a:gd name="connsiteX5" fmla="*/ 2073930 w 2073930"/>
              <a:gd name="connsiteY5" fmla="*/ 620999 h 62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30" h="620999">
                <a:moveTo>
                  <a:pt x="0" y="620999"/>
                </a:moveTo>
                <a:lnTo>
                  <a:pt x="57446" y="529089"/>
                </a:lnTo>
                <a:cubicBezTo>
                  <a:pt x="144492" y="403456"/>
                  <a:pt x="257368" y="291497"/>
                  <a:pt x="394091" y="201770"/>
                </a:cubicBezTo>
                <a:cubicBezTo>
                  <a:pt x="940987" y="-157140"/>
                  <a:pt x="1662366" y="-24435"/>
                  <a:pt x="2005337" y="498174"/>
                </a:cubicBezTo>
                <a:cubicBezTo>
                  <a:pt x="2026772" y="530837"/>
                  <a:pt x="2046223" y="564250"/>
                  <a:pt x="2063718" y="598279"/>
                </a:cubicBezTo>
                <a:lnTo>
                  <a:pt x="2073930" y="620999"/>
                </a:lnTo>
              </a:path>
            </a:pathLst>
          </a:custGeom>
          <a:noFill/>
          <a:ln w="22225"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F4FEA520-4C3A-4D16-888D-A662D595632F}"/>
              </a:ext>
            </a:extLst>
          </p:cNvPr>
          <p:cNvSpPr/>
          <p:nvPr/>
        </p:nvSpPr>
        <p:spPr>
          <a:xfrm>
            <a:off x="6059604" y="198631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158293B4-3467-4255-8DC0-BD75CA4B66C3}"/>
              </a:ext>
            </a:extLst>
          </p:cNvPr>
          <p:cNvSpPr/>
          <p:nvPr/>
        </p:nvSpPr>
        <p:spPr>
          <a:xfrm>
            <a:off x="7897503" y="1196844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87588081-F99F-4B12-A950-87A657E36D35}"/>
              </a:ext>
            </a:extLst>
          </p:cNvPr>
          <p:cNvSpPr/>
          <p:nvPr/>
        </p:nvSpPr>
        <p:spPr>
          <a:xfrm>
            <a:off x="7774137" y="300806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F4C41DB1-08E3-43BB-BD4D-F62B7EE19EAC}"/>
              </a:ext>
            </a:extLst>
          </p:cNvPr>
          <p:cNvSpPr/>
          <p:nvPr/>
        </p:nvSpPr>
        <p:spPr>
          <a:xfrm>
            <a:off x="3742717" y="3865903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360303" y="3059937"/>
              <a:ext cx="1338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TRAVEL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</p:grp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B1D3854-B879-46E6-9403-A708485BE196}"/>
              </a:ext>
            </a:extLst>
          </p:cNvPr>
          <p:cNvCxnSpPr>
            <a:cxnSpLocks/>
          </p:cNvCxnSpPr>
          <p:nvPr/>
        </p:nvCxnSpPr>
        <p:spPr>
          <a:xfrm flipV="1">
            <a:off x="2797791" y="1269242"/>
            <a:ext cx="614149" cy="4776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404DD04-5A2B-442B-9CE7-2C562371875D}"/>
              </a:ext>
            </a:extLst>
          </p:cNvPr>
          <p:cNvCxnSpPr>
            <a:cxnSpLocks/>
          </p:cNvCxnSpPr>
          <p:nvPr/>
        </p:nvCxnSpPr>
        <p:spPr>
          <a:xfrm flipH="1">
            <a:off x="5737046" y="1262418"/>
            <a:ext cx="800232" cy="196793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624940D-869D-4698-8BF8-6914616A28DE}"/>
              </a:ext>
            </a:extLst>
          </p:cNvPr>
          <p:cNvCxnSpPr>
            <a:cxnSpLocks/>
          </p:cNvCxnSpPr>
          <p:nvPr/>
        </p:nvCxnSpPr>
        <p:spPr>
          <a:xfrm flipH="1" flipV="1">
            <a:off x="5479302" y="2183477"/>
            <a:ext cx="574788" cy="42103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F59A25-C4ED-4B1B-BDFD-5C2210FB04FE}"/>
              </a:ext>
            </a:extLst>
          </p:cNvPr>
          <p:cNvCxnSpPr>
            <a:cxnSpLocks/>
          </p:cNvCxnSpPr>
          <p:nvPr/>
        </p:nvCxnSpPr>
        <p:spPr>
          <a:xfrm flipV="1">
            <a:off x="3036627" y="2271521"/>
            <a:ext cx="689433" cy="90840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1FD84D2-CCD3-4995-AA71-B8505B8FC550}"/>
              </a:ext>
            </a:extLst>
          </p:cNvPr>
          <p:cNvCxnSpPr>
            <a:cxnSpLocks/>
          </p:cNvCxnSpPr>
          <p:nvPr/>
        </p:nvCxnSpPr>
        <p:spPr>
          <a:xfrm flipH="1" flipV="1">
            <a:off x="6547424" y="631816"/>
            <a:ext cx="151956" cy="103969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FC0C9CB-D712-4D86-96FC-26703FAF92CC}"/>
              </a:ext>
            </a:extLst>
          </p:cNvPr>
          <p:cNvCxnSpPr>
            <a:cxnSpLocks/>
          </p:cNvCxnSpPr>
          <p:nvPr/>
        </p:nvCxnSpPr>
        <p:spPr>
          <a:xfrm flipH="1">
            <a:off x="7603117" y="679801"/>
            <a:ext cx="183947" cy="1119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AD9F43F-F699-4DD7-B020-F46767140A47}"/>
              </a:ext>
            </a:extLst>
          </p:cNvPr>
          <p:cNvCxnSpPr>
            <a:cxnSpLocks/>
          </p:cNvCxnSpPr>
          <p:nvPr/>
        </p:nvCxnSpPr>
        <p:spPr>
          <a:xfrm flipH="1" flipV="1">
            <a:off x="7712864" y="1328057"/>
            <a:ext cx="194163" cy="6353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BCEFB83-225B-4A4A-ADD3-EFC5804773DF}"/>
              </a:ext>
            </a:extLst>
          </p:cNvPr>
          <p:cNvCxnSpPr>
            <a:cxnSpLocks/>
          </p:cNvCxnSpPr>
          <p:nvPr/>
        </p:nvCxnSpPr>
        <p:spPr>
          <a:xfrm flipV="1">
            <a:off x="1310185" y="1555845"/>
            <a:ext cx="334370" cy="218364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726714A-7C19-491D-8ADF-3741A99D8202}"/>
              </a:ext>
            </a:extLst>
          </p:cNvPr>
          <p:cNvCxnSpPr>
            <a:cxnSpLocks/>
          </p:cNvCxnSpPr>
          <p:nvPr/>
        </p:nvCxnSpPr>
        <p:spPr>
          <a:xfrm flipH="1" flipV="1">
            <a:off x="4787285" y="2608721"/>
            <a:ext cx="109182" cy="464025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9ED033C-0210-4401-91F5-ACC02605AA3F}"/>
              </a:ext>
            </a:extLst>
          </p:cNvPr>
          <p:cNvCxnSpPr>
            <a:cxnSpLocks/>
          </p:cNvCxnSpPr>
          <p:nvPr/>
        </p:nvCxnSpPr>
        <p:spPr>
          <a:xfrm flipH="1" flipV="1">
            <a:off x="7098836" y="3147920"/>
            <a:ext cx="618973" cy="19578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635942-838B-4C60-8A8C-13AEF3E7FF98}"/>
              </a:ext>
            </a:extLst>
          </p:cNvPr>
          <p:cNvCxnSpPr>
            <a:cxnSpLocks/>
          </p:cNvCxnSpPr>
          <p:nvPr/>
        </p:nvCxnSpPr>
        <p:spPr>
          <a:xfrm flipH="1" flipV="1">
            <a:off x="6834981" y="3511861"/>
            <a:ext cx="371037" cy="561996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F6EC8D-4B4C-4C56-8BF4-84AE1C2CD1A4}"/>
              </a:ext>
            </a:extLst>
          </p:cNvPr>
          <p:cNvGrpSpPr/>
          <p:nvPr/>
        </p:nvGrpSpPr>
        <p:grpSpPr>
          <a:xfrm>
            <a:off x="342266" y="355846"/>
            <a:ext cx="8590721" cy="4625159"/>
            <a:chOff x="342266" y="355846"/>
            <a:chExt cx="8590721" cy="4625159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395277-4324-4E45-8F13-6593ABAE810B}"/>
                </a:ext>
              </a:extLst>
            </p:cNvPr>
            <p:cNvSpPr txBox="1"/>
            <p:nvPr/>
          </p:nvSpPr>
          <p:spPr>
            <a:xfrm>
              <a:off x="6428928" y="1758234"/>
              <a:ext cx="1508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Employees at work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B8BD460-7230-484E-9371-2BD45C591EDF}"/>
                </a:ext>
              </a:extLst>
            </p:cNvPr>
            <p:cNvSpPr txBox="1"/>
            <p:nvPr/>
          </p:nvSpPr>
          <p:spPr>
            <a:xfrm>
              <a:off x="5707954" y="3626946"/>
              <a:ext cx="139012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Operations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and maintenance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8182289-96FD-46D8-B213-7141FEDA9F84}"/>
                </a:ext>
              </a:extLst>
            </p:cNvPr>
            <p:cNvSpPr txBox="1"/>
            <p:nvPr/>
          </p:nvSpPr>
          <p:spPr>
            <a:xfrm>
              <a:off x="1480125" y="4556273"/>
              <a:ext cx="199650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IoT connected things;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baggage tracking, etc.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9FDE48-9DE3-4CA0-87DA-94304EB21550}"/>
                </a:ext>
              </a:extLst>
            </p:cNvPr>
            <p:cNvSpPr txBox="1"/>
            <p:nvPr/>
          </p:nvSpPr>
          <p:spPr>
            <a:xfrm>
              <a:off x="1754984" y="1945179"/>
              <a:ext cx="90120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marketing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39D65F-4B56-4F93-8A79-1C69574CD19B}"/>
                </a:ext>
              </a:extLst>
            </p:cNvPr>
            <p:cNvSpPr txBox="1"/>
            <p:nvPr/>
          </p:nvSpPr>
          <p:spPr>
            <a:xfrm>
              <a:off x="7483670" y="2547087"/>
              <a:ext cx="1385829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operations and maintenance tracking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7D828F9-3257-447C-B049-17B9B9EE3B45}"/>
                </a:ext>
              </a:extLst>
            </p:cNvPr>
            <p:cNvSpPr txBox="1"/>
            <p:nvPr/>
          </p:nvSpPr>
          <p:spPr>
            <a:xfrm>
              <a:off x="7827463" y="4281617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Routing optimization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884F271-9FA1-4656-BC0A-70FB857B3335}"/>
                </a:ext>
              </a:extLst>
            </p:cNvPr>
            <p:cNvSpPr txBox="1"/>
            <p:nvPr/>
          </p:nvSpPr>
          <p:spPr>
            <a:xfrm>
              <a:off x="4534803" y="4315332"/>
              <a:ext cx="126188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 </a:t>
              </a:r>
              <a:r>
                <a:rPr lang="en-US" sz="1200" dirty="0">
                  <a:solidFill>
                    <a:prstClr val="white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direct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travel bookings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2AEF7E6-326F-4A7F-8C1F-9018EB2ADA25}"/>
                </a:ext>
              </a:extLst>
            </p:cNvPr>
            <p:cNvSpPr txBox="1"/>
            <p:nvPr/>
          </p:nvSpPr>
          <p:spPr>
            <a:xfrm>
              <a:off x="342266" y="2677131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Social media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22DB15B-03A1-4B06-A6C9-6E98F5DBF13C}"/>
                </a:ext>
              </a:extLst>
            </p:cNvPr>
            <p:cNvSpPr/>
            <p:nvPr/>
          </p:nvSpPr>
          <p:spPr>
            <a:xfrm rot="224319">
              <a:off x="6483224" y="355846"/>
              <a:ext cx="1341573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821258"/>
                </a:avLst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Mobile employees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15BF822-6E16-ED45-A0F6-1683D6D28040}"/>
                </a:ext>
              </a:extLst>
            </p:cNvPr>
            <p:cNvSpPr txBox="1"/>
            <p:nvPr/>
          </p:nvSpPr>
          <p:spPr>
            <a:xfrm>
              <a:off x="3633133" y="4689500"/>
              <a:ext cx="1047083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Aggregators</a:t>
              </a:r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00FE322-8730-4FBF-92F1-F7320FF8C3ED}"/>
              </a:ext>
            </a:extLst>
          </p:cNvPr>
          <p:cNvCxnSpPr>
            <a:cxnSpLocks/>
          </p:cNvCxnSpPr>
          <p:nvPr/>
        </p:nvCxnSpPr>
        <p:spPr>
          <a:xfrm flipV="1">
            <a:off x="4461340" y="3962125"/>
            <a:ext cx="75736" cy="6240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32D799C-A6C5-43B4-80E6-86E452D5074B}"/>
              </a:ext>
            </a:extLst>
          </p:cNvPr>
          <p:cNvGrpSpPr/>
          <p:nvPr/>
        </p:nvGrpSpPr>
        <p:grpSpPr>
          <a:xfrm>
            <a:off x="540042" y="1879360"/>
            <a:ext cx="613753" cy="537916"/>
            <a:chOff x="-1079759" y="5463463"/>
            <a:chExt cx="678806" cy="594931"/>
          </a:xfrm>
        </p:grpSpPr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27BC3A95-CDE8-480B-97E2-AD41003A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9342" y="5667495"/>
              <a:ext cx="458389" cy="390899"/>
            </a:xfrm>
            <a:custGeom>
              <a:avLst/>
              <a:gdLst>
                <a:gd name="T0" fmla="*/ 44 w 863"/>
                <a:gd name="T1" fmla="*/ 0 h 736"/>
                <a:gd name="T2" fmla="*/ 818 w 863"/>
                <a:gd name="T3" fmla="*/ 0 h 736"/>
                <a:gd name="T4" fmla="*/ 863 w 863"/>
                <a:gd name="T5" fmla="*/ 45 h 736"/>
                <a:gd name="T6" fmla="*/ 863 w 863"/>
                <a:gd name="T7" fmla="*/ 490 h 736"/>
                <a:gd name="T8" fmla="*/ 818 w 863"/>
                <a:gd name="T9" fmla="*/ 534 h 736"/>
                <a:gd name="T10" fmla="*/ 695 w 863"/>
                <a:gd name="T11" fmla="*/ 534 h 736"/>
                <a:gd name="T12" fmla="*/ 715 w 863"/>
                <a:gd name="T13" fmla="*/ 722 h 736"/>
                <a:gd name="T14" fmla="*/ 704 w 863"/>
                <a:gd name="T15" fmla="*/ 726 h 736"/>
                <a:gd name="T16" fmla="*/ 522 w 863"/>
                <a:gd name="T17" fmla="*/ 534 h 736"/>
                <a:gd name="T18" fmla="*/ 44 w 863"/>
                <a:gd name="T19" fmla="*/ 534 h 736"/>
                <a:gd name="T20" fmla="*/ 0 w 863"/>
                <a:gd name="T21" fmla="*/ 490 h 736"/>
                <a:gd name="T22" fmla="*/ 0 w 863"/>
                <a:gd name="T23" fmla="*/ 45 h 736"/>
                <a:gd name="T24" fmla="*/ 44 w 863"/>
                <a:gd name="T2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3" h="736">
                  <a:moveTo>
                    <a:pt x="44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2" y="0"/>
                    <a:pt x="863" y="20"/>
                    <a:pt x="863" y="45"/>
                  </a:cubicBezTo>
                  <a:cubicBezTo>
                    <a:pt x="863" y="490"/>
                    <a:pt x="863" y="490"/>
                    <a:pt x="863" y="490"/>
                  </a:cubicBezTo>
                  <a:cubicBezTo>
                    <a:pt x="863" y="514"/>
                    <a:pt x="842" y="534"/>
                    <a:pt x="818" y="534"/>
                  </a:cubicBezTo>
                  <a:cubicBezTo>
                    <a:pt x="695" y="534"/>
                    <a:pt x="695" y="534"/>
                    <a:pt x="695" y="534"/>
                  </a:cubicBezTo>
                  <a:cubicBezTo>
                    <a:pt x="715" y="722"/>
                    <a:pt x="715" y="722"/>
                    <a:pt x="715" y="722"/>
                  </a:cubicBezTo>
                  <a:cubicBezTo>
                    <a:pt x="715" y="722"/>
                    <a:pt x="715" y="736"/>
                    <a:pt x="704" y="726"/>
                  </a:cubicBezTo>
                  <a:cubicBezTo>
                    <a:pt x="694" y="717"/>
                    <a:pt x="563" y="578"/>
                    <a:pt x="522" y="534"/>
                  </a:cubicBezTo>
                  <a:cubicBezTo>
                    <a:pt x="44" y="534"/>
                    <a:pt x="44" y="534"/>
                    <a:pt x="44" y="534"/>
                  </a:cubicBezTo>
                  <a:cubicBezTo>
                    <a:pt x="20" y="534"/>
                    <a:pt x="0" y="514"/>
                    <a:pt x="0" y="4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841D736A-4723-4186-9349-2DD337548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F2A4B-136A-432A-8005-E38B4A30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375752" cy="380177"/>
            </a:xfrm>
            <a:custGeom>
              <a:avLst/>
              <a:gdLst>
                <a:gd name="connsiteX0" fmla="*/ 129692 w 1529040"/>
                <a:gd name="connsiteY0" fmla="*/ 0 h 1547043"/>
                <a:gd name="connsiteX1" fmla="*/ 1474814 w 1529040"/>
                <a:gd name="connsiteY1" fmla="*/ 0 h 1547043"/>
                <a:gd name="connsiteX2" fmla="*/ 1529040 w 1529040"/>
                <a:gd name="connsiteY2" fmla="*/ 0 h 1547043"/>
                <a:gd name="connsiteX3" fmla="*/ 1433070 w 1529040"/>
                <a:gd name="connsiteY3" fmla="*/ 124026 h 1547043"/>
                <a:gd name="connsiteX4" fmla="*/ 336306 w 1529040"/>
                <a:gd name="connsiteY4" fmla="*/ 1544158 h 1547043"/>
                <a:gd name="connsiteX5" fmla="*/ 334078 w 1529040"/>
                <a:gd name="connsiteY5" fmla="*/ 1547043 h 1547043"/>
                <a:gd name="connsiteX6" fmla="*/ 246701 w 1529040"/>
                <a:gd name="connsiteY6" fmla="*/ 1547043 h 1547043"/>
                <a:gd name="connsiteX7" fmla="*/ 129692 w 1529040"/>
                <a:gd name="connsiteY7" fmla="*/ 1547043 h 1547043"/>
                <a:gd name="connsiteX8" fmla="*/ 0 w 1529040"/>
                <a:gd name="connsiteY8" fmla="*/ 1417403 h 1547043"/>
                <a:gd name="connsiteX9" fmla="*/ 0 w 1529040"/>
                <a:gd name="connsiteY9" fmla="*/ 129641 h 1547043"/>
                <a:gd name="connsiteX10" fmla="*/ 129692 w 1529040"/>
                <a:gd name="connsiteY10" fmla="*/ 0 h 154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9040" h="1547043">
                  <a:moveTo>
                    <a:pt x="129692" y="0"/>
                  </a:moveTo>
                  <a:cubicBezTo>
                    <a:pt x="129692" y="0"/>
                    <a:pt x="129692" y="0"/>
                    <a:pt x="1474814" y="0"/>
                  </a:cubicBezTo>
                  <a:lnTo>
                    <a:pt x="1529040" y="0"/>
                  </a:lnTo>
                  <a:lnTo>
                    <a:pt x="1433070" y="124026"/>
                  </a:lnTo>
                  <a:cubicBezTo>
                    <a:pt x="1137632" y="506035"/>
                    <a:pt x="777189" y="973037"/>
                    <a:pt x="336306" y="1544158"/>
                  </a:cubicBezTo>
                  <a:lnTo>
                    <a:pt x="334078" y="1547043"/>
                  </a:lnTo>
                  <a:lnTo>
                    <a:pt x="246701" y="1547043"/>
                  </a:lnTo>
                  <a:cubicBezTo>
                    <a:pt x="212775" y="1547043"/>
                    <a:pt x="174003" y="1547043"/>
                    <a:pt x="129692" y="1547043"/>
                  </a:cubicBezTo>
                  <a:cubicBezTo>
                    <a:pt x="58361" y="1547043"/>
                    <a:pt x="0" y="1488705"/>
                    <a:pt x="0" y="1417403"/>
                  </a:cubicBezTo>
                  <a:cubicBezTo>
                    <a:pt x="0" y="1417403"/>
                    <a:pt x="0" y="1417403"/>
                    <a:pt x="0" y="129641"/>
                  </a:cubicBezTo>
                  <a:cubicBezTo>
                    <a:pt x="0" y="58338"/>
                    <a:pt x="58361" y="0"/>
                    <a:pt x="129692" y="0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1" name="Oval 7">
              <a:extLst>
                <a:ext uri="{FF2B5EF4-FFF2-40B4-BE49-F238E27FC236}">
                  <a16:creationId xmlns:a16="http://schemas.microsoft.com/office/drawing/2014/main" id="{BD629402-88CD-4244-8763-2288773A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855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2" name="Oval 8">
              <a:extLst>
                <a:ext uri="{FF2B5EF4-FFF2-40B4-BE49-F238E27FC236}">
                  <a16:creationId xmlns:a16="http://schemas.microsoft.com/office/drawing/2014/main" id="{0DE6AF0B-4FB0-4C50-ACF7-5CE6AE39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000" y="5614829"/>
              <a:ext cx="6319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3" name="Oval 9">
              <a:extLst>
                <a:ext uri="{FF2B5EF4-FFF2-40B4-BE49-F238E27FC236}">
                  <a16:creationId xmlns:a16="http://schemas.microsoft.com/office/drawing/2014/main" id="{7304B4A3-32BE-4F1D-A1B0-E2F16305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0486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4" name="Freeform 5">
              <a:extLst>
                <a:ext uri="{FF2B5EF4-FFF2-40B4-BE49-F238E27FC236}">
                  <a16:creationId xmlns:a16="http://schemas.microsoft.com/office/drawing/2014/main" id="{E0D12A1E-09E8-4518-821B-5C87232B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C729D9-C22E-4D57-8599-70D5CD72CD05}"/>
              </a:ext>
            </a:extLst>
          </p:cNvPr>
          <p:cNvGrpSpPr/>
          <p:nvPr/>
        </p:nvGrpSpPr>
        <p:grpSpPr>
          <a:xfrm>
            <a:off x="6642605" y="861742"/>
            <a:ext cx="999625" cy="639512"/>
            <a:chOff x="6512952" y="779855"/>
            <a:chExt cx="1237129" cy="791456"/>
          </a:xfrm>
        </p:grpSpPr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60929306-7349-491B-8B72-86D02D27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6" y="970640"/>
              <a:ext cx="823457" cy="358024"/>
            </a:xfrm>
            <a:custGeom>
              <a:avLst/>
              <a:gdLst>
                <a:gd name="T0" fmla="*/ 221 w 221"/>
                <a:gd name="T1" fmla="*/ 64 h 96"/>
                <a:gd name="T2" fmla="*/ 195 w 221"/>
                <a:gd name="T3" fmla="*/ 64 h 96"/>
                <a:gd name="T4" fmla="*/ 183 w 221"/>
                <a:gd name="T5" fmla="*/ 53 h 96"/>
                <a:gd name="T6" fmla="*/ 183 w 221"/>
                <a:gd name="T7" fmla="*/ 7 h 96"/>
                <a:gd name="T8" fmla="*/ 177 w 221"/>
                <a:gd name="T9" fmla="*/ 0 h 96"/>
                <a:gd name="T10" fmla="*/ 171 w 221"/>
                <a:gd name="T11" fmla="*/ 2 h 96"/>
                <a:gd name="T12" fmla="*/ 169 w 221"/>
                <a:gd name="T13" fmla="*/ 7 h 96"/>
                <a:gd name="T14" fmla="*/ 169 w 221"/>
                <a:gd name="T15" fmla="*/ 26 h 96"/>
                <a:gd name="T16" fmla="*/ 155 w 221"/>
                <a:gd name="T17" fmla="*/ 40 h 96"/>
                <a:gd name="T18" fmla="*/ 144 w 221"/>
                <a:gd name="T19" fmla="*/ 37 h 96"/>
                <a:gd name="T20" fmla="*/ 139 w 221"/>
                <a:gd name="T21" fmla="*/ 26 h 96"/>
                <a:gd name="T22" fmla="*/ 139 w 221"/>
                <a:gd name="T23" fmla="*/ 7 h 96"/>
                <a:gd name="T24" fmla="*/ 132 w 221"/>
                <a:gd name="T25" fmla="*/ 0 h 96"/>
                <a:gd name="T26" fmla="*/ 127 w 221"/>
                <a:gd name="T27" fmla="*/ 2 h 96"/>
                <a:gd name="T28" fmla="*/ 125 w 221"/>
                <a:gd name="T29" fmla="*/ 7 h 96"/>
                <a:gd name="T30" fmla="*/ 125 w 221"/>
                <a:gd name="T31" fmla="*/ 81 h 96"/>
                <a:gd name="T32" fmla="*/ 111 w 221"/>
                <a:gd name="T33" fmla="*/ 96 h 96"/>
                <a:gd name="T34" fmla="*/ 109 w 221"/>
                <a:gd name="T35" fmla="*/ 96 h 96"/>
                <a:gd name="T36" fmla="*/ 99 w 221"/>
                <a:gd name="T37" fmla="*/ 92 h 96"/>
                <a:gd name="T38" fmla="*/ 94 w 221"/>
                <a:gd name="T39" fmla="*/ 82 h 96"/>
                <a:gd name="T40" fmla="*/ 94 w 221"/>
                <a:gd name="T41" fmla="*/ 19 h 96"/>
                <a:gd name="T42" fmla="*/ 88 w 221"/>
                <a:gd name="T43" fmla="*/ 12 h 96"/>
                <a:gd name="T44" fmla="*/ 83 w 221"/>
                <a:gd name="T45" fmla="*/ 14 h 96"/>
                <a:gd name="T46" fmla="*/ 80 w 221"/>
                <a:gd name="T47" fmla="*/ 19 h 96"/>
                <a:gd name="T48" fmla="*/ 80 w 221"/>
                <a:gd name="T49" fmla="*/ 55 h 96"/>
                <a:gd name="T50" fmla="*/ 67 w 221"/>
                <a:gd name="T51" fmla="*/ 70 h 96"/>
                <a:gd name="T52" fmla="*/ 55 w 221"/>
                <a:gd name="T53" fmla="*/ 66 h 96"/>
                <a:gd name="T54" fmla="*/ 50 w 221"/>
                <a:gd name="T55" fmla="*/ 56 h 96"/>
                <a:gd name="T56" fmla="*/ 50 w 221"/>
                <a:gd name="T57" fmla="*/ 42 h 96"/>
                <a:gd name="T58" fmla="*/ 44 w 221"/>
                <a:gd name="T59" fmla="*/ 35 h 96"/>
                <a:gd name="T60" fmla="*/ 38 w 221"/>
                <a:gd name="T61" fmla="*/ 36 h 96"/>
                <a:gd name="T62" fmla="*/ 36 w 221"/>
                <a:gd name="T63" fmla="*/ 41 h 96"/>
                <a:gd name="T64" fmla="*/ 36 w 221"/>
                <a:gd name="T65" fmla="*/ 57 h 96"/>
                <a:gd name="T66" fmla="*/ 24 w 221"/>
                <a:gd name="T67" fmla="*/ 68 h 96"/>
                <a:gd name="T68" fmla="*/ 0 w 221"/>
                <a:gd name="T69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96">
                  <a:moveTo>
                    <a:pt x="221" y="64"/>
                  </a:moveTo>
                  <a:cubicBezTo>
                    <a:pt x="195" y="64"/>
                    <a:pt x="195" y="64"/>
                    <a:pt x="195" y="64"/>
                  </a:cubicBezTo>
                  <a:cubicBezTo>
                    <a:pt x="188" y="64"/>
                    <a:pt x="183" y="59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4"/>
                    <a:pt x="180" y="1"/>
                    <a:pt x="177" y="0"/>
                  </a:cubicBezTo>
                  <a:cubicBezTo>
                    <a:pt x="175" y="0"/>
                    <a:pt x="173" y="1"/>
                    <a:pt x="171" y="2"/>
                  </a:cubicBezTo>
                  <a:cubicBezTo>
                    <a:pt x="170" y="3"/>
                    <a:pt x="169" y="5"/>
                    <a:pt x="169" y="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33"/>
                    <a:pt x="163" y="40"/>
                    <a:pt x="155" y="40"/>
                  </a:cubicBezTo>
                  <a:cubicBezTo>
                    <a:pt x="151" y="41"/>
                    <a:pt x="147" y="39"/>
                    <a:pt x="144" y="37"/>
                  </a:cubicBezTo>
                  <a:cubicBezTo>
                    <a:pt x="140" y="34"/>
                    <a:pt x="139" y="30"/>
                    <a:pt x="139" y="2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9" y="4"/>
                    <a:pt x="136" y="1"/>
                    <a:pt x="132" y="0"/>
                  </a:cubicBezTo>
                  <a:cubicBezTo>
                    <a:pt x="130" y="0"/>
                    <a:pt x="128" y="1"/>
                    <a:pt x="127" y="2"/>
                  </a:cubicBezTo>
                  <a:cubicBezTo>
                    <a:pt x="125" y="3"/>
                    <a:pt x="125" y="5"/>
                    <a:pt x="125" y="7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9"/>
                    <a:pt x="119" y="95"/>
                    <a:pt x="111" y="96"/>
                  </a:cubicBezTo>
                  <a:cubicBezTo>
                    <a:pt x="110" y="96"/>
                    <a:pt x="110" y="96"/>
                    <a:pt x="109" y="96"/>
                  </a:cubicBezTo>
                  <a:cubicBezTo>
                    <a:pt x="106" y="96"/>
                    <a:pt x="102" y="95"/>
                    <a:pt x="99" y="92"/>
                  </a:cubicBezTo>
                  <a:cubicBezTo>
                    <a:pt x="96" y="90"/>
                    <a:pt x="94" y="86"/>
                    <a:pt x="94" y="8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6"/>
                    <a:pt x="92" y="12"/>
                    <a:pt x="88" y="12"/>
                  </a:cubicBezTo>
                  <a:cubicBezTo>
                    <a:pt x="86" y="12"/>
                    <a:pt x="84" y="13"/>
                    <a:pt x="83" y="14"/>
                  </a:cubicBezTo>
                  <a:cubicBezTo>
                    <a:pt x="81" y="15"/>
                    <a:pt x="80" y="17"/>
                    <a:pt x="80" y="1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63"/>
                    <a:pt x="74" y="69"/>
                    <a:pt x="67" y="70"/>
                  </a:cubicBezTo>
                  <a:cubicBezTo>
                    <a:pt x="62" y="70"/>
                    <a:pt x="58" y="69"/>
                    <a:pt x="55" y="66"/>
                  </a:cubicBezTo>
                  <a:cubicBezTo>
                    <a:pt x="52" y="64"/>
                    <a:pt x="50" y="60"/>
                    <a:pt x="50" y="56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38"/>
                    <a:pt x="47" y="35"/>
                    <a:pt x="44" y="35"/>
                  </a:cubicBezTo>
                  <a:cubicBezTo>
                    <a:pt x="42" y="34"/>
                    <a:pt x="40" y="35"/>
                    <a:pt x="38" y="36"/>
                  </a:cubicBezTo>
                  <a:cubicBezTo>
                    <a:pt x="37" y="38"/>
                    <a:pt x="36" y="39"/>
                    <a:pt x="36" y="4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3"/>
                    <a:pt x="31" y="68"/>
                    <a:pt x="24" y="6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80814CC-6235-473D-9DAE-23F661EAF6F8}"/>
                </a:ext>
              </a:extLst>
            </p:cNvPr>
            <p:cNvGrpSpPr/>
            <p:nvPr/>
          </p:nvGrpSpPr>
          <p:grpSpPr>
            <a:xfrm>
              <a:off x="6512952" y="779855"/>
              <a:ext cx="1237129" cy="791456"/>
              <a:chOff x="7046261" y="1206393"/>
              <a:chExt cx="1237129" cy="791456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5CAF141-1862-4E74-8A92-4D4C01C7FA51}"/>
                  </a:ext>
                </a:extLst>
              </p:cNvPr>
              <p:cNvSpPr/>
              <p:nvPr/>
            </p:nvSpPr>
            <p:spPr>
              <a:xfrm>
                <a:off x="7190693" y="1206393"/>
                <a:ext cx="943312" cy="732462"/>
              </a:xfrm>
              <a:custGeom>
                <a:avLst/>
                <a:gdLst>
                  <a:gd name="connsiteX0" fmla="*/ 86057 w 943312"/>
                  <a:gd name="connsiteY0" fmla="*/ 0 h 732462"/>
                  <a:gd name="connsiteX1" fmla="*/ 857255 w 943312"/>
                  <a:gd name="connsiteY1" fmla="*/ 0 h 732462"/>
                  <a:gd name="connsiteX2" fmla="*/ 943312 w 943312"/>
                  <a:gd name="connsiteY2" fmla="*/ 86057 h 732462"/>
                  <a:gd name="connsiteX3" fmla="*/ 943312 w 943312"/>
                  <a:gd name="connsiteY3" fmla="*/ 646405 h 732462"/>
                  <a:gd name="connsiteX4" fmla="*/ 857255 w 943312"/>
                  <a:gd name="connsiteY4" fmla="*/ 732462 h 732462"/>
                  <a:gd name="connsiteX5" fmla="*/ 86057 w 943312"/>
                  <a:gd name="connsiteY5" fmla="*/ 732462 h 732462"/>
                  <a:gd name="connsiteX6" fmla="*/ 0 w 943312"/>
                  <a:gd name="connsiteY6" fmla="*/ 646405 h 732462"/>
                  <a:gd name="connsiteX7" fmla="*/ 0 w 943312"/>
                  <a:gd name="connsiteY7" fmla="*/ 86057 h 732462"/>
                  <a:gd name="connsiteX8" fmla="*/ 86057 w 943312"/>
                  <a:gd name="connsiteY8" fmla="*/ 0 h 732462"/>
                  <a:gd name="connsiteX9" fmla="*/ 117482 w 943312"/>
                  <a:gd name="connsiteY9" fmla="*/ 59431 h 732462"/>
                  <a:gd name="connsiteX10" fmla="*/ 63037 w 943312"/>
                  <a:gd name="connsiteY10" fmla="*/ 113876 h 732462"/>
                  <a:gd name="connsiteX11" fmla="*/ 63037 w 943312"/>
                  <a:gd name="connsiteY11" fmla="*/ 618584 h 732462"/>
                  <a:gd name="connsiteX12" fmla="*/ 117482 w 943312"/>
                  <a:gd name="connsiteY12" fmla="*/ 673029 h 732462"/>
                  <a:gd name="connsiteX13" fmla="*/ 825831 w 943312"/>
                  <a:gd name="connsiteY13" fmla="*/ 673029 h 732462"/>
                  <a:gd name="connsiteX14" fmla="*/ 880276 w 943312"/>
                  <a:gd name="connsiteY14" fmla="*/ 618584 h 732462"/>
                  <a:gd name="connsiteX15" fmla="*/ 880276 w 943312"/>
                  <a:gd name="connsiteY15" fmla="*/ 113876 h 732462"/>
                  <a:gd name="connsiteX16" fmla="*/ 825831 w 943312"/>
                  <a:gd name="connsiteY16" fmla="*/ 59431 h 732462"/>
                  <a:gd name="connsiteX17" fmla="*/ 117482 w 943312"/>
                  <a:gd name="connsiteY17" fmla="*/ 59431 h 73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3312" h="732462">
                    <a:moveTo>
                      <a:pt x="86057" y="0"/>
                    </a:moveTo>
                    <a:lnTo>
                      <a:pt x="857255" y="0"/>
                    </a:lnTo>
                    <a:cubicBezTo>
                      <a:pt x="904783" y="0"/>
                      <a:pt x="943312" y="38529"/>
                      <a:pt x="943312" y="86057"/>
                    </a:cubicBezTo>
                    <a:lnTo>
                      <a:pt x="943312" y="646405"/>
                    </a:lnTo>
                    <a:cubicBezTo>
                      <a:pt x="943312" y="693933"/>
                      <a:pt x="904783" y="732462"/>
                      <a:pt x="857255" y="732462"/>
                    </a:cubicBezTo>
                    <a:lnTo>
                      <a:pt x="86057" y="732462"/>
                    </a:lnTo>
                    <a:cubicBezTo>
                      <a:pt x="38529" y="732462"/>
                      <a:pt x="0" y="693933"/>
                      <a:pt x="0" y="646405"/>
                    </a:cubicBezTo>
                    <a:lnTo>
                      <a:pt x="0" y="86057"/>
                    </a:lnTo>
                    <a:cubicBezTo>
                      <a:pt x="0" y="38529"/>
                      <a:pt x="38529" y="0"/>
                      <a:pt x="86057" y="0"/>
                    </a:cubicBezTo>
                    <a:close/>
                    <a:moveTo>
                      <a:pt x="117482" y="59431"/>
                    </a:moveTo>
                    <a:cubicBezTo>
                      <a:pt x="87413" y="59431"/>
                      <a:pt x="63037" y="83807"/>
                      <a:pt x="63037" y="113876"/>
                    </a:cubicBezTo>
                    <a:lnTo>
                      <a:pt x="63037" y="618584"/>
                    </a:lnTo>
                    <a:cubicBezTo>
                      <a:pt x="63037" y="648653"/>
                      <a:pt x="87413" y="673029"/>
                      <a:pt x="117482" y="673029"/>
                    </a:cubicBezTo>
                    <a:lnTo>
                      <a:pt x="825831" y="673029"/>
                    </a:lnTo>
                    <a:cubicBezTo>
                      <a:pt x="855900" y="673029"/>
                      <a:pt x="880276" y="648653"/>
                      <a:pt x="880276" y="618584"/>
                    </a:cubicBezTo>
                    <a:lnTo>
                      <a:pt x="880276" y="113876"/>
                    </a:lnTo>
                    <a:cubicBezTo>
                      <a:pt x="880276" y="83807"/>
                      <a:pt x="855900" y="59431"/>
                      <a:pt x="825831" y="59431"/>
                    </a:cubicBezTo>
                    <a:lnTo>
                      <a:pt x="117482" y="5943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FE9F825-5EBA-4D06-A0DA-7BC7428B3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6261" y="1890944"/>
                <a:ext cx="162407" cy="10690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F5C66CC0-56E4-4B59-A4B1-1BF67A41A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0109" y="1893903"/>
                <a:ext cx="163281" cy="88578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5" name="Group 4">
            <a:extLst>
              <a:ext uri="{FF2B5EF4-FFF2-40B4-BE49-F238E27FC236}">
                <a16:creationId xmlns:a16="http://schemas.microsoft.com/office/drawing/2014/main" id="{609774ED-185A-4B62-9256-EFA9AFBC0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805" y="318220"/>
            <a:ext cx="208518" cy="320266"/>
            <a:chOff x="4377" y="1709"/>
            <a:chExt cx="362" cy="556"/>
          </a:xfrm>
        </p:grpSpPr>
        <p:sp>
          <p:nvSpPr>
            <p:cNvPr id="316" name="Freeform 5">
              <a:extLst>
                <a:ext uri="{FF2B5EF4-FFF2-40B4-BE49-F238E27FC236}">
                  <a16:creationId xmlns:a16="http://schemas.microsoft.com/office/drawing/2014/main" id="{754AA9A4-85D8-48F6-B7C4-0C555D97D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7" name="Oval 6">
              <a:extLst>
                <a:ext uri="{FF2B5EF4-FFF2-40B4-BE49-F238E27FC236}">
                  <a16:creationId xmlns:a16="http://schemas.microsoft.com/office/drawing/2014/main" id="{91F8E282-F5E4-44FC-9FA0-BB9538B2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2172"/>
              <a:ext cx="64" cy="63"/>
            </a:xfrm>
            <a:prstGeom prst="ellips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id="{182F4D21-E568-4B97-889F-6FAD4332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9" name="Freeform 7">
              <a:extLst>
                <a:ext uri="{FF2B5EF4-FFF2-40B4-BE49-F238E27FC236}">
                  <a16:creationId xmlns:a16="http://schemas.microsoft.com/office/drawing/2014/main" id="{5B3ED733-1B2C-4402-B1B1-3E715743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4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320" name="Group 4">
            <a:extLst>
              <a:ext uri="{FF2B5EF4-FFF2-40B4-BE49-F238E27FC236}">
                <a16:creationId xmlns:a16="http://schemas.microsoft.com/office/drawing/2014/main" id="{9E55CBD7-6C01-4DD5-B77F-92CA93205EEF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7941541" y="424783"/>
            <a:ext cx="208518" cy="320266"/>
            <a:chOff x="4377" y="1709"/>
            <a:chExt cx="362" cy="556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A6FDFA8F-C322-4AF1-BCF6-96B2C6587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3" name="Freeform 8">
              <a:extLst>
                <a:ext uri="{FF2B5EF4-FFF2-40B4-BE49-F238E27FC236}">
                  <a16:creationId xmlns:a16="http://schemas.microsoft.com/office/drawing/2014/main" id="{44597DF4-BD89-40EA-8B3F-2ADFE6AD0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4" name="Freeform 7">
              <a:extLst>
                <a:ext uri="{FF2B5EF4-FFF2-40B4-BE49-F238E27FC236}">
                  <a16:creationId xmlns:a16="http://schemas.microsoft.com/office/drawing/2014/main" id="{5D63CE44-2711-45B2-9D25-3C69CB46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88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BE7B2B5-3E53-4035-ABDC-0380B44494FC}"/>
              </a:ext>
            </a:extLst>
          </p:cNvPr>
          <p:cNvGrpSpPr/>
          <p:nvPr/>
        </p:nvGrpSpPr>
        <p:grpSpPr>
          <a:xfrm>
            <a:off x="7240257" y="4152280"/>
            <a:ext cx="409313" cy="465399"/>
            <a:chOff x="4908550" y="2834640"/>
            <a:chExt cx="2808288" cy="3193098"/>
          </a:xfrm>
        </p:grpSpPr>
        <p:sp>
          <p:nvSpPr>
            <p:cNvPr id="377" name="Freeform 675">
              <a:extLst>
                <a:ext uri="{FF2B5EF4-FFF2-40B4-BE49-F238E27FC236}">
                  <a16:creationId xmlns:a16="http://schemas.microsoft.com/office/drawing/2014/main" id="{9E4F0E12-62A7-4186-BE5C-CFFBF686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240088"/>
              <a:ext cx="2230438" cy="2492375"/>
            </a:xfrm>
            <a:custGeom>
              <a:avLst/>
              <a:gdLst>
                <a:gd name="T0" fmla="*/ 645 w 1032"/>
                <a:gd name="T1" fmla="*/ 0 h 1154"/>
                <a:gd name="T2" fmla="*/ 0 w 1032"/>
                <a:gd name="T3" fmla="*/ 646 h 1154"/>
                <a:gd name="T4" fmla="*/ 247 w 1032"/>
                <a:gd name="T5" fmla="*/ 1154 h 1154"/>
                <a:gd name="T6" fmla="*/ 1032 w 1032"/>
                <a:gd name="T7" fmla="*/ 129 h 1154"/>
                <a:gd name="T8" fmla="*/ 645 w 1032"/>
                <a:gd name="T9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154">
                  <a:moveTo>
                    <a:pt x="645" y="0"/>
                  </a:moveTo>
                  <a:cubicBezTo>
                    <a:pt x="289" y="0"/>
                    <a:pt x="0" y="289"/>
                    <a:pt x="0" y="646"/>
                  </a:cubicBezTo>
                  <a:cubicBezTo>
                    <a:pt x="0" y="852"/>
                    <a:pt x="96" y="1036"/>
                    <a:pt x="247" y="1154"/>
                  </a:cubicBezTo>
                  <a:cubicBezTo>
                    <a:pt x="1032" y="129"/>
                    <a:pt x="1032" y="129"/>
                    <a:pt x="1032" y="129"/>
                  </a:cubicBezTo>
                  <a:cubicBezTo>
                    <a:pt x="924" y="48"/>
                    <a:pt x="790" y="0"/>
                    <a:pt x="645" y="0"/>
                  </a:cubicBez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127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8" name="Line 676">
              <a:extLst>
                <a:ext uri="{FF2B5EF4-FFF2-40B4-BE49-F238E27FC236}">
                  <a16:creationId xmlns:a16="http://schemas.microsoft.com/office/drawing/2014/main" id="{11C8F0F5-CB3F-40FA-8A62-B07B0620F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5694363"/>
              <a:ext cx="0" cy="3333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9" name="Line 677">
              <a:extLst>
                <a:ext uri="{FF2B5EF4-FFF2-40B4-BE49-F238E27FC236}">
                  <a16:creationId xmlns:a16="http://schemas.microsoft.com/office/drawing/2014/main" id="{7447CFA4-CB44-4A30-96CC-FE35EA8C8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3240088"/>
              <a:ext cx="0" cy="3349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0" name="Line 678">
              <a:extLst>
                <a:ext uri="{FF2B5EF4-FFF2-40B4-BE49-F238E27FC236}">
                  <a16:creationId xmlns:a16="http://schemas.microsoft.com/office/drawing/2014/main" id="{BA64D2FD-A7F6-4036-BD32-3FD55EFD5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7600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1" name="Line 679">
              <a:extLst>
                <a:ext uri="{FF2B5EF4-FFF2-40B4-BE49-F238E27FC236}">
                  <a16:creationId xmlns:a16="http://schemas.microsoft.com/office/drawing/2014/main" id="{C63A7749-4C6C-467D-B747-75EFB3A33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3463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2" name="Line 680">
              <a:extLst>
                <a:ext uri="{FF2B5EF4-FFF2-40B4-BE49-F238E27FC236}">
                  <a16:creationId xmlns:a16="http://schemas.microsoft.com/office/drawing/2014/main" id="{BA83D5BA-B370-4090-AEBC-3D32A4B23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0863" y="5554663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3" name="Line 681">
              <a:extLst>
                <a:ext uri="{FF2B5EF4-FFF2-40B4-BE49-F238E27FC236}">
                  <a16:creationId xmlns:a16="http://schemas.microsoft.com/office/drawing/2014/main" id="{86B457B7-8450-4E68-8BB1-D9023D2C3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888" y="3424238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4" name="Line 682">
              <a:extLst>
                <a:ext uri="{FF2B5EF4-FFF2-40B4-BE49-F238E27FC236}">
                  <a16:creationId xmlns:a16="http://schemas.microsoft.com/office/drawing/2014/main" id="{38FB8333-770B-4033-8A4B-6EB9FD21C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11750" y="3943350"/>
              <a:ext cx="290513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5" name="Line 683">
              <a:extLst>
                <a:ext uri="{FF2B5EF4-FFF2-40B4-BE49-F238E27FC236}">
                  <a16:creationId xmlns:a16="http://schemas.microsoft.com/office/drawing/2014/main" id="{13F7B7E7-0628-4D6A-916D-2AAC5E375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3763" y="5159375"/>
              <a:ext cx="288925" cy="1666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6" name="Line 684">
              <a:extLst>
                <a:ext uri="{FF2B5EF4-FFF2-40B4-BE49-F238E27FC236}">
                  <a16:creationId xmlns:a16="http://schemas.microsoft.com/office/drawing/2014/main" id="{CAFE5F46-596F-4755-BFC2-FCE8027BE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5157788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7" name="Line 685">
              <a:extLst>
                <a:ext uri="{FF2B5EF4-FFF2-40B4-BE49-F238E27FC236}">
                  <a16:creationId xmlns:a16="http://schemas.microsoft.com/office/drawing/2014/main" id="{79A02DDB-2CFB-49AE-83B7-3D7174792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45350" y="3948113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8" name="Line 686">
              <a:extLst>
                <a:ext uri="{FF2B5EF4-FFF2-40B4-BE49-F238E27FC236}">
                  <a16:creationId xmlns:a16="http://schemas.microsoft.com/office/drawing/2014/main" id="{B642DA79-84FA-4185-993E-D9C73FA8A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5625" y="3421063"/>
              <a:ext cx="163513" cy="292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9" name="Line 687">
              <a:extLst>
                <a:ext uri="{FF2B5EF4-FFF2-40B4-BE49-F238E27FC236}">
                  <a16:creationId xmlns:a16="http://schemas.microsoft.com/office/drawing/2014/main" id="{B9D4A8B0-0A78-41FE-9A7B-69B42AE39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45300" y="5557838"/>
              <a:ext cx="165100" cy="28892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0" name="Oval 688">
              <a:extLst>
                <a:ext uri="{FF2B5EF4-FFF2-40B4-BE49-F238E27FC236}">
                  <a16:creationId xmlns:a16="http://schemas.microsoft.com/office/drawing/2014/main" id="{4E16C2A5-ED5F-4120-A692-1338D63B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240088"/>
              <a:ext cx="2790825" cy="2787650"/>
            </a:xfrm>
            <a:prstGeom prst="ellips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1" name="Oval 688">
              <a:extLst>
                <a:ext uri="{FF2B5EF4-FFF2-40B4-BE49-F238E27FC236}">
                  <a16:creationId xmlns:a16="http://schemas.microsoft.com/office/drawing/2014/main" id="{6AF04DAE-C3E1-46D5-8318-294692223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758" y="4322064"/>
              <a:ext cx="624408" cy="623698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379DD3D-3F58-4151-97C0-6BF2372E9059}"/>
                </a:ext>
              </a:extLst>
            </p:cNvPr>
            <p:cNvSpPr/>
            <p:nvPr/>
          </p:nvSpPr>
          <p:spPr>
            <a:xfrm rot="5400000">
              <a:off x="6466856" y="4171468"/>
              <a:ext cx="299552" cy="924891"/>
            </a:xfrm>
            <a:custGeom>
              <a:avLst/>
              <a:gdLst>
                <a:gd name="connsiteX0" fmla="*/ 0 w 299552"/>
                <a:gd name="connsiteY0" fmla="*/ 775115 h 924891"/>
                <a:gd name="connsiteX1" fmla="*/ 2323 w 299552"/>
                <a:gd name="connsiteY1" fmla="*/ 763610 h 924891"/>
                <a:gd name="connsiteX2" fmla="*/ 2004 w 299552"/>
                <a:gd name="connsiteY2" fmla="*/ 763610 h 924891"/>
                <a:gd name="connsiteX3" fmla="*/ 149775 w 299552"/>
                <a:gd name="connsiteY3" fmla="*/ 0 h 924891"/>
                <a:gd name="connsiteX4" fmla="*/ 297546 w 299552"/>
                <a:gd name="connsiteY4" fmla="*/ 763610 h 924891"/>
                <a:gd name="connsiteX5" fmla="*/ 297229 w 299552"/>
                <a:gd name="connsiteY5" fmla="*/ 763610 h 924891"/>
                <a:gd name="connsiteX6" fmla="*/ 299552 w 299552"/>
                <a:gd name="connsiteY6" fmla="*/ 775115 h 924891"/>
                <a:gd name="connsiteX7" fmla="*/ 149776 w 299552"/>
                <a:gd name="connsiteY7" fmla="*/ 924891 h 924891"/>
                <a:gd name="connsiteX8" fmla="*/ 0 w 299552"/>
                <a:gd name="connsiteY8" fmla="*/ 775115 h 9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552" h="924891">
                  <a:moveTo>
                    <a:pt x="0" y="775115"/>
                  </a:moveTo>
                  <a:lnTo>
                    <a:pt x="2323" y="763610"/>
                  </a:lnTo>
                  <a:lnTo>
                    <a:pt x="2004" y="763610"/>
                  </a:lnTo>
                  <a:lnTo>
                    <a:pt x="149775" y="0"/>
                  </a:lnTo>
                  <a:lnTo>
                    <a:pt x="297546" y="763610"/>
                  </a:lnTo>
                  <a:lnTo>
                    <a:pt x="297229" y="763610"/>
                  </a:lnTo>
                  <a:lnTo>
                    <a:pt x="299552" y="775115"/>
                  </a:lnTo>
                  <a:cubicBezTo>
                    <a:pt x="299552" y="857834"/>
                    <a:pt x="232495" y="924891"/>
                    <a:pt x="149776" y="924891"/>
                  </a:cubicBezTo>
                  <a:cubicBezTo>
                    <a:pt x="67057" y="924891"/>
                    <a:pt x="0" y="857834"/>
                    <a:pt x="0" y="775115"/>
                  </a:cubicBezTo>
                  <a:close/>
                </a:path>
              </a:pathLst>
            </a:custGeom>
            <a:solidFill>
              <a:srgbClr val="FCE7CD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8D5FD894-371B-419F-B4FD-99427D1F70B1}"/>
                </a:ext>
              </a:extLst>
            </p:cNvPr>
            <p:cNvSpPr/>
            <p:nvPr/>
          </p:nvSpPr>
          <p:spPr>
            <a:xfrm>
              <a:off x="6243320" y="3027680"/>
              <a:ext cx="15240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C984B88-8553-4252-A16F-3196108935B6}"/>
                </a:ext>
              </a:extLst>
            </p:cNvPr>
            <p:cNvSpPr/>
            <p:nvPr/>
          </p:nvSpPr>
          <p:spPr>
            <a:xfrm>
              <a:off x="6060440" y="2834640"/>
              <a:ext cx="51816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A84E4F3-A06F-440D-8368-E72E1B23ADDF}"/>
                </a:ext>
              </a:extLst>
            </p:cNvPr>
            <p:cNvSpPr/>
            <p:nvPr/>
          </p:nvSpPr>
          <p:spPr>
            <a:xfrm rot="2206752">
              <a:off x="6971033" y="3369365"/>
              <a:ext cx="413753" cy="157367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A4720F-E1AF-4B07-9FB1-A44D2987E8B8}"/>
              </a:ext>
            </a:extLst>
          </p:cNvPr>
          <p:cNvGrpSpPr/>
          <p:nvPr/>
        </p:nvGrpSpPr>
        <p:grpSpPr>
          <a:xfrm>
            <a:off x="4670993" y="3423439"/>
            <a:ext cx="791305" cy="535288"/>
            <a:chOff x="4710181" y="3443033"/>
            <a:chExt cx="791305" cy="535288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3EF1F82-2A4C-48DA-B65C-8F20D809FB6C}"/>
                </a:ext>
              </a:extLst>
            </p:cNvPr>
            <p:cNvGrpSpPr/>
            <p:nvPr/>
          </p:nvGrpSpPr>
          <p:grpSpPr>
            <a:xfrm>
              <a:off x="4710181" y="3443033"/>
              <a:ext cx="791305" cy="535288"/>
              <a:chOff x="474662" y="2225675"/>
              <a:chExt cx="767865" cy="519431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FE1FE91-602C-4CD0-B211-C5AA46214E89}"/>
                  </a:ext>
                </a:extLst>
              </p:cNvPr>
              <p:cNvSpPr/>
              <p:nvPr/>
            </p:nvSpPr>
            <p:spPr>
              <a:xfrm>
                <a:off x="525462" y="2331647"/>
                <a:ext cx="717065" cy="41345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E6977B82-DB7A-4A60-A911-C85A5F9730A0}"/>
                  </a:ext>
                </a:extLst>
              </p:cNvPr>
              <p:cNvSpPr/>
              <p:nvPr/>
            </p:nvSpPr>
            <p:spPr>
              <a:xfrm>
                <a:off x="968375" y="2228850"/>
                <a:ext cx="196850" cy="1238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1" name="Freeform 170">
                <a:extLst>
                  <a:ext uri="{FF2B5EF4-FFF2-40B4-BE49-F238E27FC236}">
                    <a16:creationId xmlns:a16="http://schemas.microsoft.com/office/drawing/2014/main" id="{580B9EB0-3634-454C-92A6-47E1ECAD8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07" y="2228850"/>
                <a:ext cx="383119" cy="90975"/>
              </a:xfrm>
              <a:custGeom>
                <a:avLst/>
                <a:gdLst>
                  <a:gd name="T0" fmla="*/ 598 w 598"/>
                  <a:gd name="T1" fmla="*/ 0 h 142"/>
                  <a:gd name="T2" fmla="*/ 0 w 598"/>
                  <a:gd name="T3" fmla="*/ 0 h 142"/>
                  <a:gd name="T4" fmla="*/ 0 w 598"/>
                  <a:gd name="T5" fmla="*/ 142 h 142"/>
                  <a:gd name="T6" fmla="*/ 491 w 598"/>
                  <a:gd name="T7" fmla="*/ 142 h 142"/>
                  <a:gd name="T8" fmla="*/ 598 w 598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42">
                    <a:moveTo>
                      <a:pt x="59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91" y="14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2" name="Freeform 150">
                <a:extLst>
                  <a:ext uri="{FF2B5EF4-FFF2-40B4-BE49-F238E27FC236}">
                    <a16:creationId xmlns:a16="http://schemas.microsoft.com/office/drawing/2014/main" id="{4B42F585-E574-4D6B-B6CA-C71864427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314574"/>
                <a:ext cx="493713" cy="349250"/>
              </a:xfrm>
              <a:custGeom>
                <a:avLst/>
                <a:gdLst>
                  <a:gd name="T0" fmla="*/ 1299 w 1299"/>
                  <a:gd name="T1" fmla="*/ 893 h 893"/>
                  <a:gd name="T2" fmla="*/ 1299 w 1299"/>
                  <a:gd name="T3" fmla="*/ 893 h 893"/>
                  <a:gd name="T4" fmla="*/ 0 w 1299"/>
                  <a:gd name="T5" fmla="*/ 893 h 893"/>
                  <a:gd name="T6" fmla="*/ 0 w 1299"/>
                  <a:gd name="T7" fmla="*/ 0 h 893"/>
                  <a:gd name="T8" fmla="*/ 1299 w 1299"/>
                  <a:gd name="T9" fmla="*/ 0 h 893"/>
                  <a:gd name="T10" fmla="*/ 1299 w 1299"/>
                  <a:gd name="T11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9" h="893">
                    <a:moveTo>
                      <a:pt x="1299" y="893"/>
                    </a:moveTo>
                    <a:lnTo>
                      <a:pt x="1299" y="893"/>
                    </a:lnTo>
                    <a:lnTo>
                      <a:pt x="0" y="893"/>
                    </a:lnTo>
                    <a:lnTo>
                      <a:pt x="0" y="0"/>
                    </a:lnTo>
                    <a:lnTo>
                      <a:pt x="1299" y="0"/>
                    </a:lnTo>
                    <a:lnTo>
                      <a:pt x="1299" y="89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3" name="Freeform 151">
                <a:extLst>
                  <a:ext uri="{FF2B5EF4-FFF2-40B4-BE49-F238E27FC236}">
                    <a16:creationId xmlns:a16="http://schemas.microsoft.com/office/drawing/2014/main" id="{8CC638AF-46AA-4521-B477-6BD3ED40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225675"/>
                <a:ext cx="690563" cy="438150"/>
              </a:xfrm>
              <a:custGeom>
                <a:avLst/>
                <a:gdLst>
                  <a:gd name="T0" fmla="*/ 1815 w 1815"/>
                  <a:gd name="T1" fmla="*/ 1155 h 1155"/>
                  <a:gd name="T2" fmla="*/ 1815 w 1815"/>
                  <a:gd name="T3" fmla="*/ 1155 h 1155"/>
                  <a:gd name="T4" fmla="*/ 0 w 1815"/>
                  <a:gd name="T5" fmla="*/ 1155 h 1155"/>
                  <a:gd name="T6" fmla="*/ 0 w 1815"/>
                  <a:gd name="T7" fmla="*/ 0 h 1155"/>
                  <a:gd name="T8" fmla="*/ 1815 w 1815"/>
                  <a:gd name="T9" fmla="*/ 0 h 1155"/>
                  <a:gd name="T10" fmla="*/ 1815 w 1815"/>
                  <a:gd name="T11" fmla="*/ 1155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5" h="1155">
                    <a:moveTo>
                      <a:pt x="1815" y="1155"/>
                    </a:moveTo>
                    <a:lnTo>
                      <a:pt x="1815" y="1155"/>
                    </a:lnTo>
                    <a:lnTo>
                      <a:pt x="0" y="1155"/>
                    </a:lnTo>
                    <a:lnTo>
                      <a:pt x="0" y="0"/>
                    </a:lnTo>
                    <a:lnTo>
                      <a:pt x="1815" y="0"/>
                    </a:lnTo>
                    <a:lnTo>
                      <a:pt x="1815" y="115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4" name="Freeform 153">
                <a:extLst>
                  <a:ext uri="{FF2B5EF4-FFF2-40B4-BE49-F238E27FC236}">
                    <a16:creationId xmlns:a16="http://schemas.microsoft.com/office/drawing/2014/main" id="{4FCE866D-B170-43A6-86DB-CF5E5DB39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19" y="2308703"/>
                <a:ext cx="690563" cy="0"/>
              </a:xfrm>
              <a:custGeom>
                <a:avLst/>
                <a:gdLst>
                  <a:gd name="T0" fmla="*/ 0 w 1815"/>
                  <a:gd name="T1" fmla="*/ 0 w 1815"/>
                  <a:gd name="T2" fmla="*/ 1815 w 18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815">
                    <a:moveTo>
                      <a:pt x="0" y="0"/>
                    </a:moveTo>
                    <a:lnTo>
                      <a:pt x="0" y="0"/>
                    </a:lnTo>
                    <a:lnTo>
                      <a:pt x="1815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5" name="Freeform 154">
                <a:extLst>
                  <a:ext uri="{FF2B5EF4-FFF2-40B4-BE49-F238E27FC236}">
                    <a16:creationId xmlns:a16="http://schemas.microsoft.com/office/drawing/2014/main" id="{71C52B92-626F-4A36-949D-E591221A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6" name="Freeform 155">
                <a:extLst>
                  <a:ext uri="{FF2B5EF4-FFF2-40B4-BE49-F238E27FC236}">
                    <a16:creationId xmlns:a16="http://schemas.microsoft.com/office/drawing/2014/main" id="{64BB28D0-6372-4302-B5A5-DF679A36E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" y="2254250"/>
                <a:ext cx="30163" cy="28575"/>
              </a:xfrm>
              <a:custGeom>
                <a:avLst/>
                <a:gdLst>
                  <a:gd name="T0" fmla="*/ 77 w 77"/>
                  <a:gd name="T1" fmla="*/ 39 h 78"/>
                  <a:gd name="T2" fmla="*/ 77 w 77"/>
                  <a:gd name="T3" fmla="*/ 39 h 78"/>
                  <a:gd name="T4" fmla="*/ 39 w 77"/>
                  <a:gd name="T5" fmla="*/ 78 h 78"/>
                  <a:gd name="T6" fmla="*/ 0 w 77"/>
                  <a:gd name="T7" fmla="*/ 39 h 78"/>
                  <a:gd name="T8" fmla="*/ 39 w 77"/>
                  <a:gd name="T9" fmla="*/ 0 h 78"/>
                  <a:gd name="T10" fmla="*/ 77 w 77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8">
                    <a:moveTo>
                      <a:pt x="77" y="39"/>
                    </a:moveTo>
                    <a:lnTo>
                      <a:pt x="77" y="39"/>
                    </a:lnTo>
                    <a:cubicBezTo>
                      <a:pt x="77" y="60"/>
                      <a:pt x="60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7" name="Freeform 156">
                <a:extLst>
                  <a:ext uri="{FF2B5EF4-FFF2-40B4-BE49-F238E27FC236}">
                    <a16:creationId xmlns:a16="http://schemas.microsoft.com/office/drawing/2014/main" id="{A34F9FA5-6B38-4398-928D-E279474C3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8" name="Freeform 157">
                <a:extLst>
                  <a:ext uri="{FF2B5EF4-FFF2-40B4-BE49-F238E27FC236}">
                    <a16:creationId xmlns:a16="http://schemas.microsoft.com/office/drawing/2014/main" id="{4E3806B1-4F6E-41FA-BD51-182B5E01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9" name="Freeform 158">
                <a:extLst>
                  <a:ext uri="{FF2B5EF4-FFF2-40B4-BE49-F238E27FC236}">
                    <a16:creationId xmlns:a16="http://schemas.microsoft.com/office/drawing/2014/main" id="{6806076C-4FE5-4B00-9170-A6C17C0E4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11" name="Freeform 160">
                <a:extLst>
                  <a:ext uri="{FF2B5EF4-FFF2-40B4-BE49-F238E27FC236}">
                    <a16:creationId xmlns:a16="http://schemas.microsoft.com/office/drawing/2014/main" id="{CEEEEDDF-D97A-4C68-82BD-26999C337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604950"/>
                <a:ext cx="347663" cy="0"/>
              </a:xfrm>
              <a:custGeom>
                <a:avLst/>
                <a:gdLst>
                  <a:gd name="T0" fmla="*/ 0 w 915"/>
                  <a:gd name="T1" fmla="*/ 0 w 915"/>
                  <a:gd name="T2" fmla="*/ 915 w 9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15">
                    <a:moveTo>
                      <a:pt x="0" y="0"/>
                    </a:moveTo>
                    <a:lnTo>
                      <a:pt x="0" y="0"/>
                    </a:lnTo>
                    <a:lnTo>
                      <a:pt x="915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13" name="Freeform 163">
                <a:extLst>
                  <a:ext uri="{FF2B5EF4-FFF2-40B4-BE49-F238E27FC236}">
                    <a16:creationId xmlns:a16="http://schemas.microsoft.com/office/drawing/2014/main" id="{14820318-B293-431C-9FD7-0B36E7218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16650"/>
                <a:ext cx="277813" cy="0"/>
              </a:xfrm>
              <a:custGeom>
                <a:avLst/>
                <a:gdLst>
                  <a:gd name="T0" fmla="*/ 0 w 732"/>
                  <a:gd name="T1" fmla="*/ 0 w 732"/>
                  <a:gd name="T2" fmla="*/ 732 w 7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2">
                    <a:moveTo>
                      <a:pt x="0" y="0"/>
                    </a:moveTo>
                    <a:lnTo>
                      <a:pt x="0" y="0"/>
                    </a:lnTo>
                    <a:lnTo>
                      <a:pt x="732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17" name="Freeform 162">
                <a:extLst>
                  <a:ext uri="{FF2B5EF4-FFF2-40B4-BE49-F238E27FC236}">
                    <a16:creationId xmlns:a16="http://schemas.microsoft.com/office/drawing/2014/main" id="{76CB9136-47C2-4F85-9BFC-04FC08732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60800"/>
                <a:ext cx="155575" cy="0"/>
              </a:xfrm>
              <a:custGeom>
                <a:avLst/>
                <a:gdLst>
                  <a:gd name="T0" fmla="*/ 0 w 410"/>
                  <a:gd name="T1" fmla="*/ 0 w 410"/>
                  <a:gd name="T2" fmla="*/ 410 w 4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0">
                    <a:moveTo>
                      <a:pt x="0" y="0"/>
                    </a:moveTo>
                    <a:lnTo>
                      <a:pt x="0" y="0"/>
                    </a:lnTo>
                    <a:lnTo>
                      <a:pt x="410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898614-9E3E-4B09-91F5-9F1DDC0DD888}"/>
                </a:ext>
              </a:extLst>
            </p:cNvPr>
            <p:cNvSpPr/>
            <p:nvPr/>
          </p:nvSpPr>
          <p:spPr>
            <a:xfrm>
              <a:off x="4761714" y="3576119"/>
              <a:ext cx="143965" cy="116820"/>
            </a:xfrm>
            <a:prstGeom prst="rect">
              <a:avLst/>
            </a:prstGeom>
            <a:noFill/>
            <a:ln w="9525" cap="sq">
              <a:solidFill>
                <a:srgbClr val="FCE7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AEA051B-AEE5-4FBF-B3B0-A81C98A6985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3568" y="3628185"/>
              <a:ext cx="127386" cy="12738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87147A-BB40-4BD1-A774-F3EB4EDF8F5A}"/>
              </a:ext>
            </a:extLst>
          </p:cNvPr>
          <p:cNvGrpSpPr/>
          <p:nvPr/>
        </p:nvGrpSpPr>
        <p:grpSpPr>
          <a:xfrm>
            <a:off x="7992292" y="1292475"/>
            <a:ext cx="354059" cy="352374"/>
            <a:chOff x="10076318" y="1258597"/>
            <a:chExt cx="3067900" cy="3053303"/>
          </a:xfrm>
        </p:grpSpPr>
        <p:sp>
          <p:nvSpPr>
            <p:cNvPr id="423" name="Freeform 400">
              <a:extLst>
                <a:ext uri="{FF2B5EF4-FFF2-40B4-BE49-F238E27FC236}">
                  <a16:creationId xmlns:a16="http://schemas.microsoft.com/office/drawing/2014/main" id="{BE28D764-2DD7-45B6-9410-17122906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535" y="1258597"/>
              <a:ext cx="2463661" cy="2720534"/>
            </a:xfrm>
            <a:custGeom>
              <a:avLst/>
              <a:gdLst>
                <a:gd name="T0" fmla="*/ 1688 w 1688"/>
                <a:gd name="T1" fmla="*/ 204 h 1864"/>
                <a:gd name="T2" fmla="*/ 1680 w 1688"/>
                <a:gd name="T3" fmla="*/ 196 h 1864"/>
                <a:gd name="T4" fmla="*/ 1280 w 1688"/>
                <a:gd name="T5" fmla="*/ 0 h 1864"/>
                <a:gd name="T6" fmla="*/ 839 w 1688"/>
                <a:gd name="T7" fmla="*/ 0 h 1864"/>
                <a:gd name="T8" fmla="*/ 431 w 1688"/>
                <a:gd name="T9" fmla="*/ 166 h 1864"/>
                <a:gd name="T10" fmla="*/ 132 w 1688"/>
                <a:gd name="T11" fmla="*/ 486 h 1864"/>
                <a:gd name="T12" fmla="*/ 0 w 1688"/>
                <a:gd name="T13" fmla="*/ 878 h 1864"/>
                <a:gd name="T14" fmla="*/ 0 w 1688"/>
                <a:gd name="T15" fmla="*/ 1000 h 1864"/>
                <a:gd name="T16" fmla="*/ 28 w 1688"/>
                <a:gd name="T17" fmla="*/ 1345 h 1864"/>
                <a:gd name="T18" fmla="*/ 240 w 1688"/>
                <a:gd name="T19" fmla="*/ 1731 h 1864"/>
                <a:gd name="T20" fmla="*/ 416 w 1688"/>
                <a:gd name="T21" fmla="*/ 1864 h 1864"/>
                <a:gd name="T22" fmla="*/ 1688 w 1688"/>
                <a:gd name="T23" fmla="*/ 204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8" h="1864">
                  <a:moveTo>
                    <a:pt x="1688" y="204"/>
                  </a:moveTo>
                  <a:lnTo>
                    <a:pt x="1680" y="196"/>
                  </a:lnTo>
                  <a:lnTo>
                    <a:pt x="1280" y="0"/>
                  </a:lnTo>
                  <a:lnTo>
                    <a:pt x="839" y="0"/>
                  </a:lnTo>
                  <a:lnTo>
                    <a:pt x="431" y="166"/>
                  </a:lnTo>
                  <a:lnTo>
                    <a:pt x="132" y="486"/>
                  </a:lnTo>
                  <a:lnTo>
                    <a:pt x="0" y="878"/>
                  </a:lnTo>
                  <a:lnTo>
                    <a:pt x="0" y="1000"/>
                  </a:lnTo>
                  <a:lnTo>
                    <a:pt x="28" y="1345"/>
                  </a:lnTo>
                  <a:lnTo>
                    <a:pt x="240" y="1731"/>
                  </a:lnTo>
                  <a:lnTo>
                    <a:pt x="416" y="1864"/>
                  </a:lnTo>
                  <a:lnTo>
                    <a:pt x="1688" y="204"/>
                  </a:lnTo>
                  <a:close/>
                </a:path>
              </a:pathLst>
            </a:custGeom>
            <a:solidFill>
              <a:srgbClr val="F18606"/>
            </a:solidFill>
            <a:ln w="2222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4" name="Freeform 399">
              <a:extLst>
                <a:ext uri="{FF2B5EF4-FFF2-40B4-BE49-F238E27FC236}">
                  <a16:creationId xmlns:a16="http://schemas.microsoft.com/office/drawing/2014/main" id="{800367E5-DE16-4CA5-A1B6-E3805B42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1258597"/>
              <a:ext cx="3067900" cy="3053303"/>
            </a:xfrm>
            <a:custGeom>
              <a:avLst/>
              <a:gdLst>
                <a:gd name="T0" fmla="*/ 846 w 2102"/>
                <a:gd name="T1" fmla="*/ 0 h 2092"/>
                <a:gd name="T2" fmla="*/ 1287 w 2102"/>
                <a:gd name="T3" fmla="*/ 0 h 2092"/>
                <a:gd name="T4" fmla="*/ 1687 w 2102"/>
                <a:gd name="T5" fmla="*/ 196 h 2092"/>
                <a:gd name="T6" fmla="*/ 1972 w 2102"/>
                <a:gd name="T7" fmla="*/ 528 h 2092"/>
                <a:gd name="T8" fmla="*/ 2102 w 2102"/>
                <a:gd name="T9" fmla="*/ 942 h 2092"/>
                <a:gd name="T10" fmla="*/ 2049 w 2102"/>
                <a:gd name="T11" fmla="*/ 1384 h 2092"/>
                <a:gd name="T12" fmla="*/ 1820 w 2102"/>
                <a:gd name="T13" fmla="*/ 1758 h 2092"/>
                <a:gd name="T14" fmla="*/ 1457 w 2102"/>
                <a:gd name="T15" fmla="*/ 2011 h 2092"/>
                <a:gd name="T16" fmla="*/ 1031 w 2102"/>
                <a:gd name="T17" fmla="*/ 2092 h 2092"/>
                <a:gd name="T18" fmla="*/ 596 w 2102"/>
                <a:gd name="T19" fmla="*/ 1998 h 2092"/>
                <a:gd name="T20" fmla="*/ 247 w 2102"/>
                <a:gd name="T21" fmla="*/ 1731 h 2092"/>
                <a:gd name="T22" fmla="*/ 35 w 2102"/>
                <a:gd name="T23" fmla="*/ 1345 h 2092"/>
                <a:gd name="T24" fmla="*/ 0 w 2102"/>
                <a:gd name="T25" fmla="*/ 901 h 2092"/>
                <a:gd name="T26" fmla="*/ 139 w 2102"/>
                <a:gd name="T27" fmla="*/ 486 h 2092"/>
                <a:gd name="T28" fmla="*/ 438 w 2102"/>
                <a:gd name="T29" fmla="*/ 166 h 2092"/>
                <a:gd name="T30" fmla="*/ 846 w 2102"/>
                <a:gd name="T31" fmla="*/ 0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2" h="2092">
                  <a:moveTo>
                    <a:pt x="846" y="0"/>
                  </a:moveTo>
                  <a:lnTo>
                    <a:pt x="1287" y="0"/>
                  </a:lnTo>
                  <a:lnTo>
                    <a:pt x="1687" y="196"/>
                  </a:lnTo>
                  <a:lnTo>
                    <a:pt x="1972" y="528"/>
                  </a:lnTo>
                  <a:lnTo>
                    <a:pt x="2102" y="942"/>
                  </a:lnTo>
                  <a:lnTo>
                    <a:pt x="2049" y="1384"/>
                  </a:lnTo>
                  <a:lnTo>
                    <a:pt x="1820" y="1758"/>
                  </a:lnTo>
                  <a:lnTo>
                    <a:pt x="1457" y="2011"/>
                  </a:lnTo>
                  <a:lnTo>
                    <a:pt x="1031" y="2092"/>
                  </a:lnTo>
                  <a:lnTo>
                    <a:pt x="596" y="1998"/>
                  </a:lnTo>
                  <a:lnTo>
                    <a:pt x="247" y="1731"/>
                  </a:lnTo>
                  <a:lnTo>
                    <a:pt x="35" y="1345"/>
                  </a:lnTo>
                  <a:lnTo>
                    <a:pt x="0" y="901"/>
                  </a:lnTo>
                  <a:lnTo>
                    <a:pt x="139" y="486"/>
                  </a:lnTo>
                  <a:lnTo>
                    <a:pt x="438" y="166"/>
                  </a:lnTo>
                  <a:lnTo>
                    <a:pt x="84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5" name="Freeform 401">
              <a:extLst>
                <a:ext uri="{FF2B5EF4-FFF2-40B4-BE49-F238E27FC236}">
                  <a16:creationId xmlns:a16="http://schemas.microsoft.com/office/drawing/2014/main" id="{0C4A2089-A200-439C-BDEA-29AA2322A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365" y="1258597"/>
              <a:ext cx="1690118" cy="2114836"/>
            </a:xfrm>
            <a:custGeom>
              <a:avLst/>
              <a:gdLst>
                <a:gd name="T0" fmla="*/ 0 w 1158"/>
                <a:gd name="T1" fmla="*/ 0 h 1449"/>
                <a:gd name="T2" fmla="*/ 38 w 1158"/>
                <a:gd name="T3" fmla="*/ 108 h 1449"/>
                <a:gd name="T4" fmla="*/ 112 w 1158"/>
                <a:gd name="T5" fmla="*/ 441 h 1449"/>
                <a:gd name="T6" fmla="*/ 247 w 1158"/>
                <a:gd name="T7" fmla="*/ 883 h 1449"/>
                <a:gd name="T8" fmla="*/ 415 w 1158"/>
                <a:gd name="T9" fmla="*/ 1351 h 1449"/>
                <a:gd name="T10" fmla="*/ 838 w 1158"/>
                <a:gd name="T11" fmla="*/ 1422 h 1449"/>
                <a:gd name="T12" fmla="*/ 1158 w 1158"/>
                <a:gd name="T13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8" h="1449">
                  <a:moveTo>
                    <a:pt x="0" y="0"/>
                  </a:moveTo>
                  <a:lnTo>
                    <a:pt x="38" y="108"/>
                  </a:lnTo>
                  <a:lnTo>
                    <a:pt x="112" y="441"/>
                  </a:lnTo>
                  <a:lnTo>
                    <a:pt x="247" y="883"/>
                  </a:lnTo>
                  <a:lnTo>
                    <a:pt x="415" y="1351"/>
                  </a:lnTo>
                  <a:lnTo>
                    <a:pt x="838" y="1422"/>
                  </a:lnTo>
                  <a:lnTo>
                    <a:pt x="1158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6" name="Freeform 402">
              <a:extLst>
                <a:ext uri="{FF2B5EF4-FFF2-40B4-BE49-F238E27FC236}">
                  <a16:creationId xmlns:a16="http://schemas.microsoft.com/office/drawing/2014/main" id="{597A8C80-328D-4755-A5DD-5BA6281B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4713" y="1258597"/>
              <a:ext cx="1049391" cy="2114836"/>
            </a:xfrm>
            <a:custGeom>
              <a:avLst/>
              <a:gdLst>
                <a:gd name="T0" fmla="*/ 0 w 719"/>
                <a:gd name="T1" fmla="*/ 0 h 1449"/>
                <a:gd name="T2" fmla="*/ 91 w 719"/>
                <a:gd name="T3" fmla="*/ 225 h 1449"/>
                <a:gd name="T4" fmla="*/ 457 w 719"/>
                <a:gd name="T5" fmla="*/ 573 h 1449"/>
                <a:gd name="T6" fmla="*/ 654 w 719"/>
                <a:gd name="T7" fmla="*/ 1007 h 1449"/>
                <a:gd name="T8" fmla="*/ 719 w 719"/>
                <a:gd name="T9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1449">
                  <a:moveTo>
                    <a:pt x="0" y="0"/>
                  </a:moveTo>
                  <a:lnTo>
                    <a:pt x="91" y="225"/>
                  </a:lnTo>
                  <a:lnTo>
                    <a:pt x="457" y="573"/>
                  </a:lnTo>
                  <a:lnTo>
                    <a:pt x="654" y="1007"/>
                  </a:lnTo>
                  <a:lnTo>
                    <a:pt x="719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7" name="Freeform 403">
              <a:extLst>
                <a:ext uri="{FF2B5EF4-FFF2-40B4-BE49-F238E27FC236}">
                  <a16:creationId xmlns:a16="http://schemas.microsoft.com/office/drawing/2014/main" id="{58E5670C-8DF0-4A90-903D-5DA79D3E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456" y="3334026"/>
              <a:ext cx="955982" cy="974955"/>
            </a:xfrm>
            <a:custGeom>
              <a:avLst/>
              <a:gdLst>
                <a:gd name="T0" fmla="*/ 655 w 655"/>
                <a:gd name="T1" fmla="*/ 0 h 668"/>
                <a:gd name="T2" fmla="*/ 608 w 655"/>
                <a:gd name="T3" fmla="*/ 396 h 668"/>
                <a:gd name="T4" fmla="*/ 137 w 655"/>
                <a:gd name="T5" fmla="*/ 572 h 668"/>
                <a:gd name="T6" fmla="*/ 0 w 655"/>
                <a:gd name="T7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8">
                  <a:moveTo>
                    <a:pt x="655" y="0"/>
                  </a:moveTo>
                  <a:lnTo>
                    <a:pt x="608" y="396"/>
                  </a:lnTo>
                  <a:lnTo>
                    <a:pt x="137" y="572"/>
                  </a:lnTo>
                  <a:lnTo>
                    <a:pt x="0" y="6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8" name="Freeform 404">
              <a:extLst>
                <a:ext uri="{FF2B5EF4-FFF2-40B4-BE49-F238E27FC236}">
                  <a16:creationId xmlns:a16="http://schemas.microsoft.com/office/drawing/2014/main" id="{F7577DDA-32AE-421D-84D5-C021BA86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43" y="2094898"/>
              <a:ext cx="1536869" cy="1987858"/>
            </a:xfrm>
            <a:custGeom>
              <a:avLst/>
              <a:gdLst>
                <a:gd name="T0" fmla="*/ 0 w 1053"/>
                <a:gd name="T1" fmla="*/ 1362 h 1362"/>
                <a:gd name="T2" fmla="*/ 261 w 1053"/>
                <a:gd name="T3" fmla="*/ 1151 h 1362"/>
                <a:gd name="T4" fmla="*/ 575 w 1053"/>
                <a:gd name="T5" fmla="*/ 778 h 1362"/>
                <a:gd name="T6" fmla="*/ 899 w 1053"/>
                <a:gd name="T7" fmla="*/ 397 h 1362"/>
                <a:gd name="T8" fmla="*/ 1053 w 1053"/>
                <a:gd name="T9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3" h="1362">
                  <a:moveTo>
                    <a:pt x="0" y="1362"/>
                  </a:moveTo>
                  <a:lnTo>
                    <a:pt x="261" y="1151"/>
                  </a:lnTo>
                  <a:lnTo>
                    <a:pt x="575" y="778"/>
                  </a:lnTo>
                  <a:lnTo>
                    <a:pt x="899" y="397"/>
                  </a:lnTo>
                  <a:lnTo>
                    <a:pt x="1053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9" name="Freeform 405">
              <a:extLst>
                <a:ext uri="{FF2B5EF4-FFF2-40B4-BE49-F238E27FC236}">
                  <a16:creationId xmlns:a16="http://schemas.microsoft.com/office/drawing/2014/main" id="{23AEB54F-D4F3-44DD-B6E8-0AB2BFA7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000" y="1258597"/>
              <a:ext cx="2146946" cy="2522040"/>
            </a:xfrm>
            <a:custGeom>
              <a:avLst/>
              <a:gdLst>
                <a:gd name="T0" fmla="*/ 1168 w 1471"/>
                <a:gd name="T1" fmla="*/ 0 h 1728"/>
                <a:gd name="T2" fmla="*/ 770 w 1471"/>
                <a:gd name="T3" fmla="*/ 108 h 1728"/>
                <a:gd name="T4" fmla="*/ 387 w 1471"/>
                <a:gd name="T5" fmla="*/ 391 h 1728"/>
                <a:gd name="T6" fmla="*/ 111 w 1471"/>
                <a:gd name="T7" fmla="*/ 794 h 1728"/>
                <a:gd name="T8" fmla="*/ 0 w 1471"/>
                <a:gd name="T9" fmla="*/ 1258 h 1728"/>
                <a:gd name="T10" fmla="*/ 132 w 1471"/>
                <a:gd name="T11" fmla="*/ 1728 h 1728"/>
                <a:gd name="T12" fmla="*/ 357 w 1471"/>
                <a:gd name="T13" fmla="*/ 1557 h 1728"/>
                <a:gd name="T14" fmla="*/ 667 w 1471"/>
                <a:gd name="T15" fmla="*/ 1256 h 1728"/>
                <a:gd name="T16" fmla="*/ 979 w 1471"/>
                <a:gd name="T17" fmla="*/ 883 h 1728"/>
                <a:gd name="T18" fmla="*/ 1471 w 1471"/>
                <a:gd name="T19" fmla="*/ 97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1" h="1728">
                  <a:moveTo>
                    <a:pt x="1168" y="0"/>
                  </a:moveTo>
                  <a:lnTo>
                    <a:pt x="770" y="108"/>
                  </a:lnTo>
                  <a:lnTo>
                    <a:pt x="387" y="391"/>
                  </a:lnTo>
                  <a:lnTo>
                    <a:pt x="111" y="794"/>
                  </a:lnTo>
                  <a:lnTo>
                    <a:pt x="0" y="1258"/>
                  </a:lnTo>
                  <a:lnTo>
                    <a:pt x="132" y="1728"/>
                  </a:lnTo>
                  <a:lnTo>
                    <a:pt x="357" y="1557"/>
                  </a:lnTo>
                  <a:lnTo>
                    <a:pt x="667" y="1256"/>
                  </a:lnTo>
                  <a:lnTo>
                    <a:pt x="979" y="883"/>
                  </a:lnTo>
                  <a:lnTo>
                    <a:pt x="1471" y="97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0" name="Freeform 406">
              <a:extLst>
                <a:ext uri="{FF2B5EF4-FFF2-40B4-BE49-F238E27FC236}">
                  <a16:creationId xmlns:a16="http://schemas.microsoft.com/office/drawing/2014/main" id="{35049ADB-B396-46B4-B635-5AA1BB0E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7401" y="3091746"/>
              <a:ext cx="1793744" cy="683052"/>
            </a:xfrm>
            <a:custGeom>
              <a:avLst/>
              <a:gdLst>
                <a:gd name="T0" fmla="*/ 0 w 1229"/>
                <a:gd name="T1" fmla="*/ 89 h 468"/>
                <a:gd name="T2" fmla="*/ 87 w 1229"/>
                <a:gd name="T3" fmla="*/ 0 h 468"/>
                <a:gd name="T4" fmla="*/ 441 w 1229"/>
                <a:gd name="T5" fmla="*/ 301 h 468"/>
                <a:gd name="T6" fmla="*/ 917 w 1229"/>
                <a:gd name="T7" fmla="*/ 468 h 468"/>
                <a:gd name="T8" fmla="*/ 747 w 1229"/>
                <a:gd name="T9" fmla="*/ 4 h 468"/>
                <a:gd name="T10" fmla="*/ 1229 w 1229"/>
                <a:gd name="T11" fmla="*/ 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9" h="468">
                  <a:moveTo>
                    <a:pt x="0" y="89"/>
                  </a:moveTo>
                  <a:lnTo>
                    <a:pt x="87" y="0"/>
                  </a:lnTo>
                  <a:lnTo>
                    <a:pt x="441" y="301"/>
                  </a:lnTo>
                  <a:lnTo>
                    <a:pt x="917" y="468"/>
                  </a:lnTo>
                  <a:lnTo>
                    <a:pt x="747" y="4"/>
                  </a:lnTo>
                  <a:lnTo>
                    <a:pt x="1229" y="94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1" name="Freeform 407">
              <a:extLst>
                <a:ext uri="{FF2B5EF4-FFF2-40B4-BE49-F238E27FC236}">
                  <a16:creationId xmlns:a16="http://schemas.microsoft.com/office/drawing/2014/main" id="{058B598B-0190-49DA-9330-8218A3BE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2417451"/>
              <a:ext cx="1602547" cy="156168"/>
            </a:xfrm>
            <a:custGeom>
              <a:avLst/>
              <a:gdLst>
                <a:gd name="T0" fmla="*/ 0 w 1098"/>
                <a:gd name="T1" fmla="*/ 107 h 107"/>
                <a:gd name="T2" fmla="*/ 230 w 1098"/>
                <a:gd name="T3" fmla="*/ 0 h 107"/>
                <a:gd name="T4" fmla="*/ 609 w 1098"/>
                <a:gd name="T5" fmla="*/ 0 h 107"/>
                <a:gd name="T6" fmla="*/ 1098 w 1098"/>
                <a:gd name="T7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8" h="107">
                  <a:moveTo>
                    <a:pt x="0" y="107"/>
                  </a:moveTo>
                  <a:lnTo>
                    <a:pt x="230" y="0"/>
                  </a:lnTo>
                  <a:lnTo>
                    <a:pt x="609" y="0"/>
                  </a:lnTo>
                  <a:lnTo>
                    <a:pt x="1098" y="8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2" name="Freeform 408">
              <a:extLst>
                <a:ext uri="{FF2B5EF4-FFF2-40B4-BE49-F238E27FC236}">
                  <a16:creationId xmlns:a16="http://schemas.microsoft.com/office/drawing/2014/main" id="{8C262E3C-5558-4991-A217-01E1D320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97" y="3774799"/>
              <a:ext cx="1352970" cy="385312"/>
            </a:xfrm>
            <a:custGeom>
              <a:avLst/>
              <a:gdLst>
                <a:gd name="T0" fmla="*/ 0 w 927"/>
                <a:gd name="T1" fmla="*/ 8 h 264"/>
                <a:gd name="T2" fmla="*/ 441 w 927"/>
                <a:gd name="T3" fmla="*/ 211 h 264"/>
                <a:gd name="T4" fmla="*/ 927 w 927"/>
                <a:gd name="T5" fmla="*/ 264 h 264"/>
                <a:gd name="T6" fmla="*/ 702 w 92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7" h="264">
                  <a:moveTo>
                    <a:pt x="0" y="8"/>
                  </a:moveTo>
                  <a:lnTo>
                    <a:pt x="441" y="211"/>
                  </a:lnTo>
                  <a:lnTo>
                    <a:pt x="927" y="264"/>
                  </a:lnTo>
                  <a:lnTo>
                    <a:pt x="702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3" name="Line 409">
              <a:extLst>
                <a:ext uri="{FF2B5EF4-FFF2-40B4-BE49-F238E27FC236}">
                  <a16:creationId xmlns:a16="http://schemas.microsoft.com/office/drawing/2014/main" id="{AB61E557-9234-4E00-8437-BBC2BF672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96946" y="2674325"/>
              <a:ext cx="144492" cy="6597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4" name="Line 410">
              <a:extLst>
                <a:ext uri="{FF2B5EF4-FFF2-40B4-BE49-F238E27FC236}">
                  <a16:creationId xmlns:a16="http://schemas.microsoft.com/office/drawing/2014/main" id="{D5DAE856-9045-4C7F-95FB-DE21B2209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9236" y="2194145"/>
              <a:ext cx="94868" cy="5341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5" name="Line 411">
              <a:extLst>
                <a:ext uri="{FF2B5EF4-FFF2-40B4-BE49-F238E27FC236}">
                  <a16:creationId xmlns:a16="http://schemas.microsoft.com/office/drawing/2014/main" id="{8A8D389B-91EC-482A-82DD-5417AA79A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56034" y="1566554"/>
              <a:ext cx="452450" cy="63197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6" name="Freeform 412">
              <a:extLst>
                <a:ext uri="{FF2B5EF4-FFF2-40B4-BE49-F238E27FC236}">
                  <a16:creationId xmlns:a16="http://schemas.microsoft.com/office/drawing/2014/main" id="{E0985D72-EEB2-4F03-9255-8F7240CC0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5162" y="1544662"/>
              <a:ext cx="1573357" cy="1552923"/>
            </a:xfrm>
            <a:custGeom>
              <a:avLst/>
              <a:gdLst>
                <a:gd name="T0" fmla="*/ 792 w 792"/>
                <a:gd name="T1" fmla="*/ 0 h 782"/>
                <a:gd name="T2" fmla="*/ 565 w 792"/>
                <a:gd name="T3" fmla="*/ 21 h 782"/>
                <a:gd name="T4" fmla="*/ 260 w 792"/>
                <a:gd name="T5" fmla="*/ 180 h 782"/>
                <a:gd name="T6" fmla="*/ 260 w 792"/>
                <a:gd name="T7" fmla="*/ 180 h 782"/>
                <a:gd name="T8" fmla="*/ 0 w 792"/>
                <a:gd name="T9" fmla="*/ 439 h 782"/>
                <a:gd name="T10" fmla="*/ 127 w 792"/>
                <a:gd name="T11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" h="782">
                  <a:moveTo>
                    <a:pt x="792" y="0"/>
                  </a:moveTo>
                  <a:cubicBezTo>
                    <a:pt x="565" y="21"/>
                    <a:pt x="565" y="21"/>
                    <a:pt x="565" y="21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27" y="782"/>
                    <a:pt x="127" y="782"/>
                    <a:pt x="127" y="782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7" name="Line 413">
              <a:extLst>
                <a:ext uri="{FF2B5EF4-FFF2-40B4-BE49-F238E27FC236}">
                  <a16:creationId xmlns:a16="http://schemas.microsoft.com/office/drawing/2014/main" id="{6445E450-FC46-443B-9F64-55D8A409D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3827" y="1416224"/>
              <a:ext cx="713703" cy="1707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8" name="Line 414">
              <a:extLst>
                <a:ext uri="{FF2B5EF4-FFF2-40B4-BE49-F238E27FC236}">
                  <a16:creationId xmlns:a16="http://schemas.microsoft.com/office/drawing/2014/main" id="{01C17D97-337B-4527-86DC-3EA67134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4832" y="1829267"/>
              <a:ext cx="662620" cy="7297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9" name="Line 415">
              <a:extLst>
                <a:ext uri="{FF2B5EF4-FFF2-40B4-BE49-F238E27FC236}">
                  <a16:creationId xmlns:a16="http://schemas.microsoft.com/office/drawing/2014/main" id="{B9DB8BCC-36A5-4D97-B9F5-67F003809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814832" y="1829267"/>
              <a:ext cx="150330" cy="59110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0" name="Freeform 416">
              <a:extLst>
                <a:ext uri="{FF2B5EF4-FFF2-40B4-BE49-F238E27FC236}">
                  <a16:creationId xmlns:a16="http://schemas.microsoft.com/office/drawing/2014/main" id="{82970F06-B293-4606-9123-6C54691E2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9464" y="1824888"/>
              <a:ext cx="459747" cy="592563"/>
            </a:xfrm>
            <a:custGeom>
              <a:avLst/>
              <a:gdLst>
                <a:gd name="T0" fmla="*/ 315 w 315"/>
                <a:gd name="T1" fmla="*/ 0 h 406"/>
                <a:gd name="T2" fmla="*/ 0 w 315"/>
                <a:gd name="T3" fmla="*/ 41 h 406"/>
                <a:gd name="T4" fmla="*/ 36 w 315"/>
                <a:gd name="T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06">
                  <a:moveTo>
                    <a:pt x="315" y="0"/>
                  </a:moveTo>
                  <a:lnTo>
                    <a:pt x="0" y="41"/>
                  </a:lnTo>
                  <a:lnTo>
                    <a:pt x="36" y="406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1" name="Line 417">
              <a:extLst>
                <a:ext uri="{FF2B5EF4-FFF2-40B4-BE49-F238E27FC236}">
                  <a16:creationId xmlns:a16="http://schemas.microsoft.com/office/drawing/2014/main" id="{E67029E1-D094-434C-AD78-6059FE866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6189" y="4082756"/>
              <a:ext cx="138654" cy="9194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AF67A8B-906F-4816-A00B-496CC83E0435}"/>
              </a:ext>
            </a:extLst>
          </p:cNvPr>
          <p:cNvGrpSpPr/>
          <p:nvPr/>
        </p:nvGrpSpPr>
        <p:grpSpPr>
          <a:xfrm>
            <a:off x="1800692" y="1057293"/>
            <a:ext cx="792162" cy="530225"/>
            <a:chOff x="1800692" y="1057293"/>
            <a:chExt cx="792162" cy="530225"/>
          </a:xfrm>
        </p:grpSpPr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3A2D02E-EABA-478A-8146-204EDBB52E13}"/>
                </a:ext>
              </a:extLst>
            </p:cNvPr>
            <p:cNvGrpSpPr/>
            <p:nvPr/>
          </p:nvGrpSpPr>
          <p:grpSpPr>
            <a:xfrm>
              <a:off x="1800692" y="1057293"/>
              <a:ext cx="792162" cy="530225"/>
              <a:chOff x="5527675" y="1909765"/>
              <a:chExt cx="792162" cy="530225"/>
            </a:xfrm>
          </p:grpSpPr>
          <p:sp>
            <p:nvSpPr>
              <p:cNvPr id="446" name="Freeform 6">
                <a:extLst>
                  <a:ext uri="{FF2B5EF4-FFF2-40B4-BE49-F238E27FC236}">
                    <a16:creationId xmlns:a16="http://schemas.microsoft.com/office/drawing/2014/main" id="{16274546-D3F1-4F6B-A36E-C124A414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2C491D89-BAF4-470D-BD6E-6E9C29202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49" name="Freeform 10">
                <a:extLst>
                  <a:ext uri="{FF2B5EF4-FFF2-40B4-BE49-F238E27FC236}">
                    <a16:creationId xmlns:a16="http://schemas.microsoft.com/office/drawing/2014/main" id="{DA6C1450-2FAE-4394-B418-BC0E07CB7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60956F-684B-45FF-8A00-C852C90E3864}"/>
                </a:ext>
              </a:extLst>
            </p:cNvPr>
            <p:cNvGrpSpPr/>
            <p:nvPr/>
          </p:nvGrpSpPr>
          <p:grpSpPr>
            <a:xfrm>
              <a:off x="1921042" y="1147175"/>
              <a:ext cx="557463" cy="319135"/>
              <a:chOff x="1921042" y="1147175"/>
              <a:chExt cx="557463" cy="31913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08425D-0085-43EC-B39D-C0E0CB2709C7}"/>
                  </a:ext>
                </a:extLst>
              </p:cNvPr>
              <p:cNvGrpSpPr/>
              <p:nvPr/>
            </p:nvGrpSpPr>
            <p:grpSpPr>
              <a:xfrm>
                <a:off x="1921042" y="1151021"/>
                <a:ext cx="381000" cy="311443"/>
                <a:chOff x="1921042" y="1161675"/>
                <a:chExt cx="381000" cy="311443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E6E8355-B978-460E-81AD-A0562AC9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16167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B0849A82-AC6F-4D70-9674-F30A6D837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95151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150117F2-CDAE-45A9-B97B-11FF9138D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2862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E1E7C752-0C1C-40E2-AA81-16E91096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0616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B3C230D4-26B9-4224-9FB2-724A9C5C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39643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72F43C07-9F90-4DED-BFC5-ED71ECF9E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50659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90016B75-F533-47F8-A341-57B4B20A9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8413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30592BCB-2E4B-456B-BA5F-74A3E95C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73118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CE23818-7661-4F48-919A-4FDCA279BE1B}"/>
                  </a:ext>
                </a:extLst>
              </p:cNvPr>
              <p:cNvSpPr/>
              <p:nvPr/>
            </p:nvSpPr>
            <p:spPr>
              <a:xfrm>
                <a:off x="2338136" y="1147175"/>
                <a:ext cx="140369" cy="319135"/>
              </a:xfrm>
              <a:prstGeom prst="rect">
                <a:avLst/>
              </a:prstGeom>
              <a:solidFill>
                <a:srgbClr val="F59324"/>
              </a:solidFill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870D3C31-4394-4783-8CC1-E5D9AABD7038}"/>
              </a:ext>
            </a:extLst>
          </p:cNvPr>
          <p:cNvSpPr/>
          <p:nvPr/>
        </p:nvSpPr>
        <p:spPr>
          <a:xfrm>
            <a:off x="1600728" y="700975"/>
            <a:ext cx="1209712" cy="1209712"/>
          </a:xfrm>
          <a:custGeom>
            <a:avLst/>
            <a:gdLst>
              <a:gd name="connsiteX0" fmla="*/ 604856 w 1209712"/>
              <a:gd name="connsiteY0" fmla="*/ 0 h 1209712"/>
              <a:gd name="connsiteX1" fmla="*/ 1209712 w 1209712"/>
              <a:gd name="connsiteY1" fmla="*/ 604856 h 1209712"/>
              <a:gd name="connsiteX2" fmla="*/ 604856 w 1209712"/>
              <a:gd name="connsiteY2" fmla="*/ 1209712 h 1209712"/>
              <a:gd name="connsiteX3" fmla="*/ 0 w 1209712"/>
              <a:gd name="connsiteY3" fmla="*/ 604856 h 1209712"/>
              <a:gd name="connsiteX4" fmla="*/ 604856 w 1209712"/>
              <a:gd name="connsiteY4" fmla="*/ 0 h 120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712" h="1209712">
                <a:moveTo>
                  <a:pt x="604856" y="0"/>
                </a:moveTo>
                <a:cubicBezTo>
                  <a:pt x="938909" y="0"/>
                  <a:pt x="1209712" y="270803"/>
                  <a:pt x="1209712" y="604856"/>
                </a:cubicBezTo>
                <a:cubicBezTo>
                  <a:pt x="1209712" y="938909"/>
                  <a:pt x="938909" y="1209712"/>
                  <a:pt x="604856" y="1209712"/>
                </a:cubicBezTo>
                <a:cubicBezTo>
                  <a:pt x="270803" y="1209712"/>
                  <a:pt x="0" y="938909"/>
                  <a:pt x="0" y="604856"/>
                </a:cubicBezTo>
                <a:cubicBezTo>
                  <a:pt x="0" y="270803"/>
                  <a:pt x="270803" y="0"/>
                  <a:pt x="604856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190463F1-AD01-417F-A334-1602EACA6BE2}"/>
              </a:ext>
            </a:extLst>
          </p:cNvPr>
          <p:cNvSpPr/>
          <p:nvPr/>
        </p:nvSpPr>
        <p:spPr>
          <a:xfrm>
            <a:off x="5905886" y="239194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8C2D2D2D-2A2E-42FC-A187-76A26D84F1AC}"/>
              </a:ext>
            </a:extLst>
          </p:cNvPr>
          <p:cNvSpPr/>
          <p:nvPr/>
        </p:nvSpPr>
        <p:spPr>
          <a:xfrm>
            <a:off x="6532231" y="55767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4FDE9874-3C77-408D-A023-233E3C46BB0F}"/>
              </a:ext>
            </a:extLst>
          </p:cNvPr>
          <p:cNvSpPr/>
          <p:nvPr/>
        </p:nvSpPr>
        <p:spPr>
          <a:xfrm>
            <a:off x="1697104" y="2952384"/>
            <a:ext cx="1562543" cy="1562543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E1AA590-8F1D-478D-9381-5C72B5E46CC9}"/>
              </a:ext>
            </a:extLst>
          </p:cNvPr>
          <p:cNvSpPr/>
          <p:nvPr/>
        </p:nvSpPr>
        <p:spPr>
          <a:xfrm>
            <a:off x="7702843" y="3069784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80745CD-763C-4805-8532-C24E9D25CFAA}"/>
              </a:ext>
            </a:extLst>
          </p:cNvPr>
          <p:cNvSpPr/>
          <p:nvPr/>
        </p:nvSpPr>
        <p:spPr>
          <a:xfrm>
            <a:off x="4455176" y="3052361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00567241-EB79-4EEA-BD58-C323302824AB}"/>
              </a:ext>
            </a:extLst>
          </p:cNvPr>
          <p:cNvSpPr/>
          <p:nvPr/>
        </p:nvSpPr>
        <p:spPr>
          <a:xfrm>
            <a:off x="7043201" y="4006930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C31AA166-A65A-4620-9049-B221E5D54AD2}"/>
              </a:ext>
            </a:extLst>
          </p:cNvPr>
          <p:cNvSpPr/>
          <p:nvPr/>
        </p:nvSpPr>
        <p:spPr>
          <a:xfrm>
            <a:off x="347408" y="1576706"/>
            <a:ext cx="1064136" cy="1064136"/>
          </a:xfrm>
          <a:custGeom>
            <a:avLst/>
            <a:gdLst>
              <a:gd name="connsiteX0" fmla="*/ 532068 w 1064136"/>
              <a:gd name="connsiteY0" fmla="*/ 0 h 1064136"/>
              <a:gd name="connsiteX1" fmla="*/ 1064136 w 1064136"/>
              <a:gd name="connsiteY1" fmla="*/ 532068 h 1064136"/>
              <a:gd name="connsiteX2" fmla="*/ 532068 w 1064136"/>
              <a:gd name="connsiteY2" fmla="*/ 1064136 h 1064136"/>
              <a:gd name="connsiteX3" fmla="*/ 0 w 1064136"/>
              <a:gd name="connsiteY3" fmla="*/ 532068 h 1064136"/>
              <a:gd name="connsiteX4" fmla="*/ 532068 w 1064136"/>
              <a:gd name="connsiteY4" fmla="*/ 0 h 10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136" h="1064136">
                <a:moveTo>
                  <a:pt x="532068" y="0"/>
                </a:moveTo>
                <a:cubicBezTo>
                  <a:pt x="825921" y="0"/>
                  <a:pt x="1064136" y="238215"/>
                  <a:pt x="1064136" y="532068"/>
                </a:cubicBezTo>
                <a:cubicBezTo>
                  <a:pt x="1064136" y="825921"/>
                  <a:pt x="825921" y="1064136"/>
                  <a:pt x="532068" y="1064136"/>
                </a:cubicBezTo>
                <a:cubicBezTo>
                  <a:pt x="238215" y="1064136"/>
                  <a:pt x="0" y="825921"/>
                  <a:pt x="0" y="532068"/>
                </a:cubicBezTo>
                <a:cubicBezTo>
                  <a:pt x="0" y="238215"/>
                  <a:pt x="238215" y="0"/>
                  <a:pt x="532068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02" name="Group 7">
            <a:extLst>
              <a:ext uri="{FF2B5EF4-FFF2-40B4-BE49-F238E27FC236}">
                <a16:creationId xmlns:a16="http://schemas.microsoft.com/office/drawing/2014/main" id="{9CC37E7D-D278-4F0B-83C2-23A2C5DEAC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178" y="3338257"/>
            <a:ext cx="755695" cy="750447"/>
            <a:chOff x="1282" y="2081"/>
            <a:chExt cx="576" cy="572"/>
          </a:xfrm>
        </p:grpSpPr>
        <p:sp>
          <p:nvSpPr>
            <p:cNvPr id="103" name="AutoShape 6">
              <a:extLst>
                <a:ext uri="{FF2B5EF4-FFF2-40B4-BE49-F238E27FC236}">
                  <a16:creationId xmlns:a16="http://schemas.microsoft.com/office/drawing/2014/main" id="{A5B39331-EEF2-4F3A-8CE9-1B87DAB8A3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2081"/>
              <a:ext cx="572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DF412A3F-16BD-4D87-A779-9D5E5B627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" y="2135"/>
              <a:ext cx="460" cy="460"/>
            </a:xfrm>
            <a:custGeom>
              <a:avLst/>
              <a:gdLst>
                <a:gd name="T0" fmla="*/ 64 w 128"/>
                <a:gd name="T1" fmla="*/ 6 h 128"/>
                <a:gd name="T2" fmla="*/ 122 w 128"/>
                <a:gd name="T3" fmla="*/ 64 h 128"/>
                <a:gd name="T4" fmla="*/ 64 w 128"/>
                <a:gd name="T5" fmla="*/ 122 h 128"/>
                <a:gd name="T6" fmla="*/ 6 w 128"/>
                <a:gd name="T7" fmla="*/ 64 h 128"/>
                <a:gd name="T8" fmla="*/ 64 w 128"/>
                <a:gd name="T9" fmla="*/ 6 h 128"/>
                <a:gd name="T10" fmla="*/ 64 w 128"/>
                <a:gd name="T11" fmla="*/ 0 h 128"/>
                <a:gd name="T12" fmla="*/ 0 w 128"/>
                <a:gd name="T13" fmla="*/ 64 h 128"/>
                <a:gd name="T14" fmla="*/ 64 w 128"/>
                <a:gd name="T15" fmla="*/ 128 h 128"/>
                <a:gd name="T16" fmla="*/ 128 w 128"/>
                <a:gd name="T17" fmla="*/ 64 h 128"/>
                <a:gd name="T18" fmla="*/ 64 w 128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6"/>
                  </a:moveTo>
                  <a:cubicBezTo>
                    <a:pt x="96" y="6"/>
                    <a:pt x="122" y="32"/>
                    <a:pt x="122" y="64"/>
                  </a:cubicBezTo>
                  <a:cubicBezTo>
                    <a:pt x="122" y="96"/>
                    <a:pt x="96" y="122"/>
                    <a:pt x="64" y="122"/>
                  </a:cubicBezTo>
                  <a:cubicBezTo>
                    <a:pt x="32" y="122"/>
                    <a:pt x="6" y="96"/>
                    <a:pt x="6" y="64"/>
                  </a:cubicBezTo>
                  <a:cubicBezTo>
                    <a:pt x="6" y="32"/>
                    <a:pt x="32" y="6"/>
                    <a:pt x="64" y="6"/>
                  </a:cubicBezTo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E9ADB135-3F05-4E4E-ADB8-6A9DB2D0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365"/>
              <a:ext cx="140" cy="277"/>
            </a:xfrm>
            <a:custGeom>
              <a:avLst/>
              <a:gdLst>
                <a:gd name="T0" fmla="*/ 0 w 140"/>
                <a:gd name="T1" fmla="*/ 0 h 277"/>
                <a:gd name="T2" fmla="*/ 140 w 140"/>
                <a:gd name="T3" fmla="*/ 0 h 277"/>
                <a:gd name="T4" fmla="*/ 140 w 140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77">
                  <a:moveTo>
                    <a:pt x="0" y="0"/>
                  </a:moveTo>
                  <a:lnTo>
                    <a:pt x="140" y="0"/>
                  </a:lnTo>
                  <a:lnTo>
                    <a:pt x="14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B721F3B-8C33-4F18-B54A-7F9DD22B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2365"/>
              <a:ext cx="144" cy="277"/>
            </a:xfrm>
            <a:custGeom>
              <a:avLst/>
              <a:gdLst>
                <a:gd name="T0" fmla="*/ 144 w 144"/>
                <a:gd name="T1" fmla="*/ 0 h 277"/>
                <a:gd name="T2" fmla="*/ 0 w 144"/>
                <a:gd name="T3" fmla="*/ 0 h 277"/>
                <a:gd name="T4" fmla="*/ 0 w 144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77">
                  <a:moveTo>
                    <a:pt x="144" y="0"/>
                  </a:move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7" name="Line 11">
              <a:extLst>
                <a:ext uri="{FF2B5EF4-FFF2-40B4-BE49-F238E27FC236}">
                  <a16:creationId xmlns:a16="http://schemas.microsoft.com/office/drawing/2014/main" id="{0CA1398F-9033-441C-8BD4-A054B0D4D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2157"/>
              <a:ext cx="0" cy="4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27590148-FD3A-492E-9E14-36FD12B3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0"/>
              <a:ext cx="133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1FC30D72-F6EE-42B5-8F9C-3B00E19D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2300"/>
              <a:ext cx="119" cy="126"/>
            </a:xfrm>
            <a:custGeom>
              <a:avLst/>
              <a:gdLst>
                <a:gd name="T0" fmla="*/ 33 w 33"/>
                <a:gd name="T1" fmla="*/ 7 h 35"/>
                <a:gd name="T2" fmla="*/ 18 w 33"/>
                <a:gd name="T3" fmla="*/ 0 h 35"/>
                <a:gd name="T4" fmla="*/ 0 w 33"/>
                <a:gd name="T5" fmla="*/ 18 h 35"/>
                <a:gd name="T6" fmla="*/ 12 w 33"/>
                <a:gd name="T7" fmla="*/ 35 h 35"/>
                <a:gd name="T8" fmla="*/ 33 w 33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7"/>
                  </a:moveTo>
                  <a:cubicBezTo>
                    <a:pt x="30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5" y="32"/>
                    <a:pt x="12" y="35"/>
                  </a:cubicBezTo>
                  <a:cubicBezTo>
                    <a:pt x="12" y="22"/>
                    <a:pt x="21" y="10"/>
                    <a:pt x="3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3981FA01-A68C-4096-AB63-645492CD9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6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0"/>
                  </a:cubicBezTo>
                  <a:cubicBezTo>
                    <a:pt x="6" y="12"/>
                    <a:pt x="12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D5433724-7E97-4CAA-9808-75AC9E21A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2092"/>
              <a:ext cx="130" cy="1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DAE4C6E7-85DF-433C-8211-76E9947A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2092"/>
              <a:ext cx="115" cy="122"/>
            </a:xfrm>
            <a:custGeom>
              <a:avLst/>
              <a:gdLst>
                <a:gd name="T0" fmla="*/ 32 w 32"/>
                <a:gd name="T1" fmla="*/ 7 h 34"/>
                <a:gd name="T2" fmla="*/ 18 w 32"/>
                <a:gd name="T3" fmla="*/ 0 h 34"/>
                <a:gd name="T4" fmla="*/ 0 w 32"/>
                <a:gd name="T5" fmla="*/ 18 h 34"/>
                <a:gd name="T6" fmla="*/ 11 w 32"/>
                <a:gd name="T7" fmla="*/ 34 h 34"/>
                <a:gd name="T8" fmla="*/ 32 w 32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4">
                  <a:moveTo>
                    <a:pt x="32" y="7"/>
                  </a:move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5"/>
                    <a:pt x="4" y="32"/>
                    <a:pt x="11" y="34"/>
                  </a:cubicBezTo>
                  <a:cubicBezTo>
                    <a:pt x="12" y="21"/>
                    <a:pt x="20" y="10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117D2ECE-16DC-465E-A0AD-FB756E3A3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2081"/>
              <a:ext cx="144" cy="147"/>
            </a:xfrm>
            <a:custGeom>
              <a:avLst/>
              <a:gdLst>
                <a:gd name="T0" fmla="*/ 20 w 40"/>
                <a:gd name="T1" fmla="*/ 6 h 41"/>
                <a:gd name="T2" fmla="*/ 35 w 40"/>
                <a:gd name="T3" fmla="*/ 21 h 41"/>
                <a:gd name="T4" fmla="*/ 20 w 40"/>
                <a:gd name="T5" fmla="*/ 36 h 41"/>
                <a:gd name="T6" fmla="*/ 5 w 40"/>
                <a:gd name="T7" fmla="*/ 21 h 41"/>
                <a:gd name="T8" fmla="*/ 20 w 40"/>
                <a:gd name="T9" fmla="*/ 6 h 41"/>
                <a:gd name="T10" fmla="*/ 20 w 40"/>
                <a:gd name="T11" fmla="*/ 0 h 41"/>
                <a:gd name="T12" fmla="*/ 0 w 40"/>
                <a:gd name="T13" fmla="*/ 21 h 41"/>
                <a:gd name="T14" fmla="*/ 20 w 40"/>
                <a:gd name="T15" fmla="*/ 41 h 41"/>
                <a:gd name="T16" fmla="*/ 40 w 40"/>
                <a:gd name="T17" fmla="*/ 21 h 41"/>
                <a:gd name="T18" fmla="*/ 20 w 40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1">
                  <a:moveTo>
                    <a:pt x="20" y="6"/>
                  </a:moveTo>
                  <a:cubicBezTo>
                    <a:pt x="28" y="6"/>
                    <a:pt x="35" y="13"/>
                    <a:pt x="35" y="21"/>
                  </a:cubicBezTo>
                  <a:cubicBezTo>
                    <a:pt x="35" y="29"/>
                    <a:pt x="28" y="36"/>
                    <a:pt x="20" y="36"/>
                  </a:cubicBezTo>
                  <a:cubicBezTo>
                    <a:pt x="12" y="36"/>
                    <a:pt x="5" y="29"/>
                    <a:pt x="5" y="21"/>
                  </a:cubicBezTo>
                  <a:cubicBezTo>
                    <a:pt x="5" y="13"/>
                    <a:pt x="12" y="6"/>
                    <a:pt x="20" y="6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0" y="32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7" name="Oval 18">
              <a:extLst>
                <a:ext uri="{FF2B5EF4-FFF2-40B4-BE49-F238E27FC236}">
                  <a16:creationId xmlns:a16="http://schemas.microsoft.com/office/drawing/2014/main" id="{B946C73A-CE7B-431D-B964-90F8DE26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300"/>
              <a:ext cx="129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6EA855C4-FA83-47A1-9614-1F54FE06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2300"/>
              <a:ext cx="115" cy="126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821ACBB6-D7C8-449E-B69E-8C7419834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0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5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5" y="29"/>
                    <a:pt x="5" y="20"/>
                  </a:cubicBezTo>
                  <a:cubicBezTo>
                    <a:pt x="6" y="12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D96818-6D12-47C7-8AA2-3EFFD44BF984}"/>
              </a:ext>
            </a:extLst>
          </p:cNvPr>
          <p:cNvGrpSpPr/>
          <p:nvPr/>
        </p:nvGrpSpPr>
        <p:grpSpPr>
          <a:xfrm>
            <a:off x="7870117" y="3315236"/>
            <a:ext cx="424459" cy="300055"/>
            <a:chOff x="4335347" y="1124771"/>
            <a:chExt cx="424459" cy="300055"/>
          </a:xfrm>
        </p:grpSpPr>
        <p:grpSp>
          <p:nvGrpSpPr>
            <p:cNvPr id="522" name="Group 4">
              <a:extLst>
                <a:ext uri="{FF2B5EF4-FFF2-40B4-BE49-F238E27FC236}">
                  <a16:creationId xmlns:a16="http://schemas.microsoft.com/office/drawing/2014/main" id="{D6520A04-4E3D-4A5F-928B-093CDDBB36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523" name="Freeform 5">
                <a:extLst>
                  <a:ext uri="{FF2B5EF4-FFF2-40B4-BE49-F238E27FC236}">
                    <a16:creationId xmlns:a16="http://schemas.microsoft.com/office/drawing/2014/main" id="{71C1E2E2-B596-4D56-8457-B1610666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524" name="Oval 6">
                <a:extLst>
                  <a:ext uri="{FF2B5EF4-FFF2-40B4-BE49-F238E27FC236}">
                    <a16:creationId xmlns:a16="http://schemas.microsoft.com/office/drawing/2014/main" id="{331EE970-E9E2-4C2B-A5EE-D4B38BCF9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25" name="Freeform 7">
                <a:extLst>
                  <a:ext uri="{FF2B5EF4-FFF2-40B4-BE49-F238E27FC236}">
                    <a16:creationId xmlns:a16="http://schemas.microsoft.com/office/drawing/2014/main" id="{AD29FACB-0109-4F25-9E00-BC5D632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526" name="Group 4">
              <a:extLst>
                <a:ext uri="{FF2B5EF4-FFF2-40B4-BE49-F238E27FC236}">
                  <a16:creationId xmlns:a16="http://schemas.microsoft.com/office/drawing/2014/main" id="{A37A5FB2-93A2-474B-B76E-A7FFC84675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527" name="Freeform 5">
                <a:extLst>
                  <a:ext uri="{FF2B5EF4-FFF2-40B4-BE49-F238E27FC236}">
                    <a16:creationId xmlns:a16="http://schemas.microsoft.com/office/drawing/2014/main" id="{FBD883F9-1046-4D39-8D3F-271E25F4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528" name="Oval 6">
                <a:extLst>
                  <a:ext uri="{FF2B5EF4-FFF2-40B4-BE49-F238E27FC236}">
                    <a16:creationId xmlns:a16="http://schemas.microsoft.com/office/drawing/2014/main" id="{D8D0C727-A6C9-4775-B712-DA04CDCCE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29" name="Freeform 7">
                <a:extLst>
                  <a:ext uri="{FF2B5EF4-FFF2-40B4-BE49-F238E27FC236}">
                    <a16:creationId xmlns:a16="http://schemas.microsoft.com/office/drawing/2014/main" id="{625D2DA4-AC2A-45ED-85A6-7DC30808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530" name="Group 4">
              <a:extLst>
                <a:ext uri="{FF2B5EF4-FFF2-40B4-BE49-F238E27FC236}">
                  <a16:creationId xmlns:a16="http://schemas.microsoft.com/office/drawing/2014/main" id="{DE80FBD1-9AF5-44EF-BF0E-D461B63515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531" name="Freeform 5">
                <a:extLst>
                  <a:ext uri="{FF2B5EF4-FFF2-40B4-BE49-F238E27FC236}">
                    <a16:creationId xmlns:a16="http://schemas.microsoft.com/office/drawing/2014/main" id="{0E9CBCB9-7080-43CD-87A4-29D346B6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 useBgFill="1">
            <p:nvSpPr>
              <p:cNvPr id="532" name="Oval 6">
                <a:extLst>
                  <a:ext uri="{FF2B5EF4-FFF2-40B4-BE49-F238E27FC236}">
                    <a16:creationId xmlns:a16="http://schemas.microsoft.com/office/drawing/2014/main" id="{D11456BA-5F6C-4D2E-AC07-C49B086F5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533" name="Freeform 7">
                <a:extLst>
                  <a:ext uri="{FF2B5EF4-FFF2-40B4-BE49-F238E27FC236}">
                    <a16:creationId xmlns:a16="http://schemas.microsoft.com/office/drawing/2014/main" id="{25125ACA-FF60-4625-A073-6A5F3A07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3AA3447C-8C1D-42FA-87FA-5A5123268C6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CC2D6F3-CD84-4EF0-8B43-3C2228865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754"/>
          <a:stretch/>
        </p:blipFill>
        <p:spPr>
          <a:xfrm>
            <a:off x="3915520" y="4043284"/>
            <a:ext cx="475506" cy="5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83951E-6 L 1.94444E-6 0.04352 " pathEditMode="relative" rAng="0" ptsTypes="AA">
                                      <p:cBhvr>
                                        <p:cTn id="146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471" grpId="0" animBg="1"/>
      <p:bldP spid="472" grpId="0" animBg="1"/>
      <p:bldP spid="473" grpId="0" animBg="1"/>
      <p:bldP spid="475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5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fairy tale…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040212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5766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Once upon a time, in theory, if everything works perfectly, we have a plan to survive the disasters we thought of in advance.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FAF3A6-C383-41CF-85C5-CB91CFB21172}"/>
              </a:ext>
            </a:extLst>
          </p:cNvPr>
          <p:cNvSpPr txBox="1"/>
          <p:nvPr/>
        </p:nvSpPr>
        <p:spPr>
          <a:xfrm>
            <a:off x="2979303" y="2661253"/>
            <a:ext cx="46406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did that work out?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BD8F80-9EBC-4428-B1A1-8DE0ADBBABB2}"/>
              </a:ext>
            </a:extLst>
          </p:cNvPr>
          <p:cNvGrpSpPr/>
          <p:nvPr/>
        </p:nvGrpSpPr>
        <p:grpSpPr>
          <a:xfrm rot="1679193">
            <a:off x="818166" y="2253116"/>
            <a:ext cx="712099" cy="1425646"/>
            <a:chOff x="1602223" y="1780248"/>
            <a:chExt cx="712099" cy="1425646"/>
          </a:xfrm>
        </p:grpSpPr>
        <p:sp useBgFill="1">
          <p:nvSpPr>
            <p:cNvPr id="2" name="Star: 5 Points 1">
              <a:extLst>
                <a:ext uri="{FF2B5EF4-FFF2-40B4-BE49-F238E27FC236}">
                  <a16:creationId xmlns:a16="http://schemas.microsoft.com/office/drawing/2014/main" id="{A8AC70DC-964E-4866-83BD-6BDA0EBC77E5}"/>
                </a:ext>
              </a:extLst>
            </p:cNvPr>
            <p:cNvSpPr/>
            <p:nvPr/>
          </p:nvSpPr>
          <p:spPr>
            <a:xfrm>
              <a:off x="1602223" y="1780248"/>
              <a:ext cx="712099" cy="712099"/>
            </a:xfrm>
            <a:prstGeom prst="star5">
              <a:avLst>
                <a:gd name="adj" fmla="val 27321"/>
                <a:gd name="hf" fmla="val 105146"/>
                <a:gd name="vf" fmla="val 110557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32DA62-FD9A-4938-8256-CA0839203B0B}"/>
                </a:ext>
              </a:extLst>
            </p:cNvPr>
            <p:cNvSpPr/>
            <p:nvPr/>
          </p:nvSpPr>
          <p:spPr>
            <a:xfrm>
              <a:off x="1944556" y="2389996"/>
              <a:ext cx="27432" cy="81589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66002" t="-15501" r="-181734" b="-4266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2D3D207E-5D41-46F5-B015-08A118D45B3C}"/>
              </a:ext>
            </a:extLst>
          </p:cNvPr>
          <p:cNvSpPr/>
          <p:nvPr/>
        </p:nvSpPr>
        <p:spPr>
          <a:xfrm rot="1679193">
            <a:off x="970973" y="1911693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948138F3-2ECD-4CC1-845B-9608979D345D}"/>
              </a:ext>
            </a:extLst>
          </p:cNvPr>
          <p:cNvSpPr/>
          <p:nvPr/>
        </p:nvSpPr>
        <p:spPr>
          <a:xfrm rot="1679193">
            <a:off x="1314121" y="1726426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F9FBD5B-4562-486F-9536-CE5C047F2BFD}"/>
              </a:ext>
            </a:extLst>
          </p:cNvPr>
          <p:cNvSpPr/>
          <p:nvPr/>
        </p:nvSpPr>
        <p:spPr>
          <a:xfrm rot="551140">
            <a:off x="1952243" y="1761961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17CB86D5-D752-44E3-84ED-8B75A9A150F4}"/>
              </a:ext>
            </a:extLst>
          </p:cNvPr>
          <p:cNvSpPr/>
          <p:nvPr/>
        </p:nvSpPr>
        <p:spPr>
          <a:xfrm rot="2851242">
            <a:off x="1829974" y="2469731"/>
            <a:ext cx="112120" cy="112120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B02BA05C-6F34-4BA4-9F0D-BD92203F92DF}"/>
              </a:ext>
            </a:extLst>
          </p:cNvPr>
          <p:cNvSpPr/>
          <p:nvPr/>
        </p:nvSpPr>
        <p:spPr>
          <a:xfrm rot="1679193">
            <a:off x="1739237" y="1566022"/>
            <a:ext cx="71329" cy="71329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4DC5CBE9-F8E0-482A-9985-114BFCD23AD2}"/>
              </a:ext>
            </a:extLst>
          </p:cNvPr>
          <p:cNvSpPr/>
          <p:nvPr/>
        </p:nvSpPr>
        <p:spPr>
          <a:xfrm rot="452234">
            <a:off x="1672600" y="2012418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D0F0CCEB-6BF6-4782-804F-938A771B247B}"/>
              </a:ext>
            </a:extLst>
          </p:cNvPr>
          <p:cNvSpPr/>
          <p:nvPr/>
        </p:nvSpPr>
        <p:spPr>
          <a:xfrm rot="20064500">
            <a:off x="2129764" y="2256330"/>
            <a:ext cx="123102" cy="12310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AC2D38B6-5AC0-4991-9411-D70AA575D9F1}"/>
              </a:ext>
            </a:extLst>
          </p:cNvPr>
          <p:cNvSpPr/>
          <p:nvPr/>
        </p:nvSpPr>
        <p:spPr>
          <a:xfrm rot="1679193">
            <a:off x="2104599" y="2768805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47D2F146-BE98-42D7-A58F-98E2F4F67372}"/>
              </a:ext>
            </a:extLst>
          </p:cNvPr>
          <p:cNvSpPr/>
          <p:nvPr/>
        </p:nvSpPr>
        <p:spPr>
          <a:xfrm rot="551140">
            <a:off x="1689952" y="2980380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A5670927-A056-47BD-BE0B-18C54E3122F4}"/>
              </a:ext>
            </a:extLst>
          </p:cNvPr>
          <p:cNvSpPr/>
          <p:nvPr/>
        </p:nvSpPr>
        <p:spPr>
          <a:xfrm rot="551140">
            <a:off x="625272" y="2331485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32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55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0.02963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6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10864 " pathEditMode="relative" rAng="0" ptsTypes="AA">
                                      <p:cBhvr>
                                        <p:cTn id="6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8.64198E-7 L -3.88889E-6 0.02963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49" grpId="0"/>
      <p:bldP spid="49" grpId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1FD996-72E1-4A17-8590-224E1BCC90E9}"/>
              </a:ext>
            </a:extLst>
          </p:cNvPr>
          <p:cNvGrpSpPr/>
          <p:nvPr/>
        </p:nvGrpSpPr>
        <p:grpSpPr>
          <a:xfrm>
            <a:off x="259927" y="2617841"/>
            <a:ext cx="8600707" cy="844284"/>
            <a:chOff x="259927" y="2617841"/>
            <a:chExt cx="8600707" cy="8442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77D13E-2B61-4B17-9F9C-A0BA54FF3621}"/>
                </a:ext>
              </a:extLst>
            </p:cNvPr>
            <p:cNvSpPr txBox="1"/>
            <p:nvPr/>
          </p:nvSpPr>
          <p:spPr>
            <a:xfrm>
              <a:off x="259927" y="2624867"/>
              <a:ext cx="5952457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Datacenter flooded in hurricane Sandy…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33CDF9-4032-45B3-94BC-1DA0E98CA0A2}"/>
                </a:ext>
              </a:extLst>
            </p:cNvPr>
            <p:cNvSpPr txBox="1"/>
            <p:nvPr/>
          </p:nvSpPr>
          <p:spPr>
            <a:xfrm>
              <a:off x="4017166" y="2617841"/>
              <a:ext cx="4843468" cy="84428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Finance company, Jersey City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F7355-9322-4ED6-AC0A-A77D0F2D83C8}"/>
              </a:ext>
            </a:extLst>
          </p:cNvPr>
          <p:cNvGrpSpPr/>
          <p:nvPr/>
        </p:nvGrpSpPr>
        <p:grpSpPr>
          <a:xfrm>
            <a:off x="259927" y="1808725"/>
            <a:ext cx="8600707" cy="808126"/>
            <a:chOff x="259927" y="1808725"/>
            <a:chExt cx="8600707" cy="8081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112DE9-2D74-437E-ACD4-664548EE2022}"/>
                </a:ext>
              </a:extLst>
            </p:cNvPr>
            <p:cNvSpPr txBox="1"/>
            <p:nvPr/>
          </p:nvSpPr>
          <p:spPr>
            <a:xfrm>
              <a:off x="259927" y="1818786"/>
              <a:ext cx="7319224" cy="798065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Didn’t update security certificate and it expired…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D8D72B-3D71-4402-A05C-E425E91C383E}"/>
                </a:ext>
              </a:extLst>
            </p:cNvPr>
            <p:cNvSpPr txBox="1"/>
            <p:nvPr/>
          </p:nvSpPr>
          <p:spPr>
            <a:xfrm>
              <a:off x="4017166" y="1808725"/>
              <a:ext cx="4843468" cy="80110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Entertainment site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8475D-4178-4A90-A848-A85164D404B0}"/>
              </a:ext>
            </a:extLst>
          </p:cNvPr>
          <p:cNvGrpSpPr/>
          <p:nvPr/>
        </p:nvGrpSpPr>
        <p:grpSpPr>
          <a:xfrm>
            <a:off x="259928" y="973513"/>
            <a:ext cx="8600706" cy="853287"/>
            <a:chOff x="259928" y="973513"/>
            <a:chExt cx="8600706" cy="8532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6D0806-1C1A-4F91-964C-876A2F5ED355}"/>
                </a:ext>
              </a:extLst>
            </p:cNvPr>
            <p:cNvSpPr txBox="1"/>
            <p:nvPr/>
          </p:nvSpPr>
          <p:spPr>
            <a:xfrm>
              <a:off x="259928" y="973513"/>
              <a:ext cx="4843468" cy="8532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Forgot to renew domain name…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75254-7ACF-4AD0-9CDE-62DB2AF1DDDD}"/>
                </a:ext>
              </a:extLst>
            </p:cNvPr>
            <p:cNvSpPr txBox="1"/>
            <p:nvPr/>
          </p:nvSpPr>
          <p:spPr>
            <a:xfrm>
              <a:off x="4017166" y="1003634"/>
              <a:ext cx="4843468" cy="81515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SaaS vendor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C938C9-F04D-4364-B3CB-FB388BB9DB94}"/>
                </a:ext>
              </a:extLst>
            </p:cNvPr>
            <p:cNvCxnSpPr/>
            <p:nvPr/>
          </p:nvCxnSpPr>
          <p:spPr>
            <a:xfrm>
              <a:off x="346075" y="1003634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D2B24-7247-4217-8963-A163D53C3B6B}"/>
              </a:ext>
            </a:extLst>
          </p:cNvPr>
          <p:cNvCxnSpPr/>
          <p:nvPr/>
        </p:nvCxnSpPr>
        <p:spPr>
          <a:xfrm>
            <a:off x="346075" y="1819776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B00CFD-7806-474A-BD18-62FB998A30AB}"/>
              </a:ext>
            </a:extLst>
          </p:cNvPr>
          <p:cNvCxnSpPr/>
          <p:nvPr/>
        </p:nvCxnSpPr>
        <p:spPr>
          <a:xfrm>
            <a:off x="346075" y="2635918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8F82EB-E96B-4D37-B6F1-11AA2738AB34}"/>
              </a:ext>
            </a:extLst>
          </p:cNvPr>
          <p:cNvCxnSpPr/>
          <p:nvPr/>
        </p:nvCxnSpPr>
        <p:spPr>
          <a:xfrm>
            <a:off x="346075" y="3452060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A467-771B-4AA7-B21F-44F55153CAFA}"/>
              </a:ext>
            </a:extLst>
          </p:cNvPr>
          <p:cNvGrpSpPr/>
          <p:nvPr/>
        </p:nvGrpSpPr>
        <p:grpSpPr>
          <a:xfrm>
            <a:off x="308054" y="3430945"/>
            <a:ext cx="8552580" cy="847321"/>
            <a:chOff x="308054" y="3430945"/>
            <a:chExt cx="8552580" cy="847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9C74F-2F9B-4103-89FD-822DC7A09CBA}"/>
                </a:ext>
              </a:extLst>
            </p:cNvPr>
            <p:cNvSpPr txBox="1"/>
            <p:nvPr/>
          </p:nvSpPr>
          <p:spPr>
            <a:xfrm>
              <a:off x="308054" y="3430945"/>
              <a:ext cx="4843468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Whoops!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B36F6D-7F63-4662-8198-A691FDA6B12A}"/>
                </a:ext>
              </a:extLst>
            </p:cNvPr>
            <p:cNvSpPr txBox="1"/>
            <p:nvPr/>
          </p:nvSpPr>
          <p:spPr>
            <a:xfrm>
              <a:off x="4017166" y="3452060"/>
              <a:ext cx="4843468" cy="8262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YOU, tomorrow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543FC-EDD9-401B-B9AC-6F40D298DD16}"/>
                </a:ext>
              </a:extLst>
            </p:cNvPr>
            <p:cNvCxnSpPr/>
            <p:nvPr/>
          </p:nvCxnSpPr>
          <p:spPr>
            <a:xfrm>
              <a:off x="346075" y="4268203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764D-F6B1-4449-B14C-28A73E605F4B}"/>
              </a:ext>
            </a:extLst>
          </p:cNvPr>
          <p:cNvSpPr/>
          <p:nvPr/>
        </p:nvSpPr>
        <p:spPr>
          <a:xfrm>
            <a:off x="101019" y="694861"/>
            <a:ext cx="8783053" cy="2579771"/>
          </a:xfrm>
          <a:prstGeom prst="rect">
            <a:avLst/>
          </a:prstGeom>
          <a:gradFill rotWithShape="0">
            <a:gsLst>
              <a:gs pos="0">
                <a:schemeClr val="accent4">
                  <a:alpha val="87000"/>
                </a:schemeClr>
              </a:gs>
              <a:gs pos="100000">
                <a:schemeClr val="accent4">
                  <a:lumMod val="75000"/>
                  <a:alpha val="81000"/>
                </a:schemeClr>
              </a:gs>
            </a:gsLst>
            <a:lin ang="5400000" scaled="0"/>
            <a:tileRect l="-2100" t="-26935" r="-2009" b="-72443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0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02106" y="1341660"/>
            <a:ext cx="7443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“You can’t legislate against failure, focus on fast detection and response.”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BA03-B6B3-43D4-A527-DAC1E176B2D0}"/>
              </a:ext>
            </a:extLst>
          </p:cNvPr>
          <p:cNvSpPr txBox="1"/>
          <p:nvPr/>
        </p:nvSpPr>
        <p:spPr>
          <a:xfrm>
            <a:off x="3111708" y="3272449"/>
            <a:ext cx="2824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—Chris Pinkham</a:t>
            </a:r>
          </a:p>
        </p:txBody>
      </p:sp>
    </p:spTree>
    <p:extLst>
      <p:ext uri="{BB962C8B-B14F-4D97-AF65-F5344CB8AC3E}">
        <p14:creationId xmlns:p14="http://schemas.microsoft.com/office/powerpoint/2010/main" val="17142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50698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The Network Is Reliable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ACM Queue 2014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481279"/>
            <a:ext cx="55766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&amp; Kingsbury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aphyr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(Spoiler—it isn’t…)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CA5E7-4DDD-4C59-ACDF-FB136985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3" y="3267758"/>
            <a:ext cx="1665233" cy="5320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386754-FA15-4206-9CA3-9E0B65C6060E}"/>
              </a:ext>
            </a:extLst>
          </p:cNvPr>
          <p:cNvGrpSpPr/>
          <p:nvPr/>
        </p:nvGrpSpPr>
        <p:grpSpPr>
          <a:xfrm>
            <a:off x="835975" y="1358878"/>
            <a:ext cx="1564894" cy="1689805"/>
            <a:chOff x="1182065" y="1233791"/>
            <a:chExt cx="614065" cy="663080"/>
          </a:xfrm>
        </p:grpSpPr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EF0C94C7-1FD5-4386-A726-79FFB08DD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904" y="1240691"/>
              <a:ext cx="135411" cy="125923"/>
            </a:xfrm>
            <a:custGeom>
              <a:avLst/>
              <a:gdLst>
                <a:gd name="T0" fmla="*/ 0 w 157"/>
                <a:gd name="T1" fmla="*/ 0 h 146"/>
                <a:gd name="T2" fmla="*/ 0 w 157"/>
                <a:gd name="T3" fmla="*/ 146 h 146"/>
                <a:gd name="T4" fmla="*/ 157 w 157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46">
                  <a:moveTo>
                    <a:pt x="0" y="0"/>
                  </a:moveTo>
                  <a:lnTo>
                    <a:pt x="0" y="146"/>
                  </a:lnTo>
                  <a:lnTo>
                    <a:pt x="157" y="14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421FAC-3CD1-4377-A03D-870C5BA8C7C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14" y="1302147"/>
              <a:ext cx="154017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</p:cxn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B9B6B539-DD29-461D-BD66-F5C151F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65" y="1233791"/>
              <a:ext cx="393296" cy="511456"/>
            </a:xfrm>
            <a:custGeom>
              <a:avLst/>
              <a:gdLst>
                <a:gd name="T0" fmla="*/ 456 w 456"/>
                <a:gd name="T1" fmla="*/ 151 h 593"/>
                <a:gd name="T2" fmla="*/ 306 w 456"/>
                <a:gd name="T3" fmla="*/ 0 h 593"/>
                <a:gd name="T4" fmla="*/ 0 w 456"/>
                <a:gd name="T5" fmla="*/ 0 h 593"/>
                <a:gd name="T6" fmla="*/ 0 w 456"/>
                <a:gd name="T7" fmla="*/ 593 h 593"/>
                <a:gd name="T8" fmla="*/ 456 w 456"/>
                <a:gd name="T9" fmla="*/ 593 h 593"/>
                <a:gd name="T10" fmla="*/ 456 w 456"/>
                <a:gd name="T11" fmla="*/ 151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93">
                  <a:moveTo>
                    <a:pt x="456" y="151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593"/>
                  </a:lnTo>
                  <a:lnTo>
                    <a:pt x="456" y="593"/>
                  </a:lnTo>
                  <a:lnTo>
                    <a:pt x="456" y="151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B3227A2-0A41-4688-9872-0288E88F791F}"/>
                </a:ext>
              </a:extLst>
            </p:cNvPr>
            <p:cNvGrpSpPr/>
            <p:nvPr/>
          </p:nvGrpSpPr>
          <p:grpSpPr>
            <a:xfrm>
              <a:off x="1226214" y="1412458"/>
              <a:ext cx="297475" cy="254663"/>
              <a:chOff x="6250921" y="1352297"/>
              <a:chExt cx="229201" cy="288512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0EB1BD1-F8A8-49AF-AA06-A2F66D6099C7}"/>
                  </a:ext>
                </a:extLst>
              </p:cNvPr>
              <p:cNvCxnSpPr/>
              <p:nvPr/>
            </p:nvCxnSpPr>
            <p:spPr>
              <a:xfrm>
                <a:off x="6250921" y="1352297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5134C4-1619-4D25-B511-C1B242A5B495}"/>
                  </a:ext>
                </a:extLst>
              </p:cNvPr>
              <p:cNvCxnSpPr/>
              <p:nvPr/>
            </p:nvCxnSpPr>
            <p:spPr>
              <a:xfrm>
                <a:off x="6250921" y="144846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7FA4F49-881E-47B8-B208-4397E9B84E42}"/>
                  </a:ext>
                </a:extLst>
              </p:cNvPr>
              <p:cNvCxnSpPr/>
              <p:nvPr/>
            </p:nvCxnSpPr>
            <p:spPr>
              <a:xfrm>
                <a:off x="6250921" y="1640809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8ADFC61-87D0-4E72-9C84-8145CE42B424}"/>
                  </a:ext>
                </a:extLst>
              </p:cNvPr>
              <p:cNvCxnSpPr/>
              <p:nvPr/>
            </p:nvCxnSpPr>
            <p:spPr>
              <a:xfrm>
                <a:off x="6250921" y="154463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29" name="Oval 44">
              <a:extLst>
                <a:ext uri="{FF2B5EF4-FFF2-40B4-BE49-F238E27FC236}">
                  <a16:creationId xmlns:a16="http://schemas.microsoft.com/office/drawing/2014/main" id="{E8DFB59C-8BF9-4D09-A88E-60C84E7C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280" y="1397024"/>
              <a:ext cx="401707" cy="401704"/>
            </a:xfrm>
            <a:prstGeom prst="ellipse">
              <a:avLst/>
            </a:prstGeom>
            <a:solidFill>
              <a:srgbClr val="AACC87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43C505-1DA7-4FB3-8E75-0A67BD1A2BE9}"/>
                </a:ext>
              </a:extLst>
            </p:cNvPr>
            <p:cNvSpPr/>
            <p:nvPr/>
          </p:nvSpPr>
          <p:spPr>
            <a:xfrm>
              <a:off x="1294494" y="1406101"/>
              <a:ext cx="400665" cy="400663"/>
            </a:xfrm>
            <a:prstGeom prst="ellipse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046D7F10-4073-4BAF-8B36-E817FEE9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536" y="1714277"/>
              <a:ext cx="182594" cy="182594"/>
            </a:xfrm>
            <a:custGeom>
              <a:avLst/>
              <a:gdLst>
                <a:gd name="T0" fmla="*/ 0 w 47"/>
                <a:gd name="T1" fmla="*/ 12 h 47"/>
                <a:gd name="T2" fmla="*/ 32 w 47"/>
                <a:gd name="T3" fmla="*/ 44 h 47"/>
                <a:gd name="T4" fmla="*/ 44 w 47"/>
                <a:gd name="T5" fmla="*/ 44 h 47"/>
                <a:gd name="T6" fmla="*/ 44 w 47"/>
                <a:gd name="T7" fmla="*/ 32 h 47"/>
                <a:gd name="T8" fmla="*/ 12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0" y="12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5" y="47"/>
                    <a:pt x="40" y="47"/>
                    <a:pt x="44" y="44"/>
                  </a:cubicBezTo>
                  <a:cubicBezTo>
                    <a:pt x="47" y="40"/>
                    <a:pt x="47" y="35"/>
                    <a:pt x="44" y="3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655FB9-7E72-44A8-B68D-0FAC1EB67F22}"/>
              </a:ext>
            </a:extLst>
          </p:cNvPr>
          <p:cNvGrpSpPr/>
          <p:nvPr/>
        </p:nvGrpSpPr>
        <p:grpSpPr>
          <a:xfrm>
            <a:off x="1411435" y="2085293"/>
            <a:ext cx="500838" cy="428540"/>
            <a:chOff x="2952751" y="1268413"/>
            <a:chExt cx="1363663" cy="1166812"/>
          </a:xfrm>
          <a:solidFill>
            <a:schemeClr val="tx1"/>
          </a:solidFill>
        </p:grpSpPr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61358E59-9FA9-4362-9DE2-AF3E4C859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5777BA8C-6581-41DA-955F-803496DC2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895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2963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1.11111E-6 0.02963 " pathEditMode="relative" rAng="0" ptsTypes="AA">
                                      <p:cBhvr>
                                        <p:cTn id="17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8" grpId="0"/>
      <p:bldP spid="4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846575"/>
            <a:ext cx="506982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Drift Into Failure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Sydney Dekker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Everyone can do everything right at every step, and you may still get a catastrophic failure as a result…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AF8651-3AEF-4C8F-959C-1CCCB6D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0" y="1333586"/>
            <a:ext cx="1652539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5679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846575"/>
            <a:ext cx="5069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Release It!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Second Edition 2017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Michael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Nygard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Bulkheads, circuit breakers, and some new ideas…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FD731A-3089-4F07-AEA6-DA78C923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" y="1333586"/>
            <a:ext cx="2063606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399493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158912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AE07043F-2CA0-415E-9C8B-13297A83C9D7}"/>
              </a:ext>
            </a:extLst>
          </p:cNvPr>
          <p:cNvSpPr txBox="1"/>
          <p:nvPr/>
        </p:nvSpPr>
        <p:spPr>
          <a:xfrm>
            <a:off x="1258536" y="1419849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Past</a:t>
            </a: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5785619D-8CB9-420C-8F90-AC3B5E7F65B7}"/>
              </a:ext>
            </a:extLst>
          </p:cNvPr>
          <p:cNvSpPr txBox="1"/>
          <p:nvPr/>
        </p:nvSpPr>
        <p:spPr>
          <a:xfrm>
            <a:off x="4115786" y="1399108"/>
            <a:ext cx="91242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Present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0E609166-A170-409E-913F-51C212D502B1}"/>
              </a:ext>
            </a:extLst>
          </p:cNvPr>
          <p:cNvSpPr txBox="1"/>
          <p:nvPr/>
        </p:nvSpPr>
        <p:spPr>
          <a:xfrm>
            <a:off x="7096510" y="1431754"/>
            <a:ext cx="8162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Future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2439268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2218" y="2856022"/>
              <a:ext cx="576132" cy="452692"/>
              <a:chOff x="3876947" y="2028825"/>
              <a:chExt cx="1381941" cy="108585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8" y="2187892"/>
                <a:ext cx="247649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rgbClr val="A0D26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tx1">
                    <a:alpha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449223" y="2550873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69231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947091" y="3947027"/>
            <a:ext cx="87876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Disaster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recovery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989831" y="3947027"/>
            <a:ext cx="115448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6809890" y="3947027"/>
            <a:ext cx="141897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Resilient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critical systems</a:t>
            </a:r>
          </a:p>
        </p:txBody>
      </p:sp>
    </p:spTree>
    <p:extLst>
      <p:ext uri="{BB962C8B-B14F-4D97-AF65-F5344CB8AC3E}">
        <p14:creationId xmlns:p14="http://schemas.microsoft.com/office/powerpoint/2010/main" val="356301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1.11111E-6 L -2.5E-6 -0.05463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111E-6 L 8.33333E-7 -0.05463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1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1.11111E-6 L 4.16667E-6 -0.05463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  <p:bldP spid="112" grpId="0"/>
      <p:bldP spid="112" grpId="1"/>
      <p:bldP spid="113" grpId="0"/>
      <p:bldP spid="11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-1715057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68739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9371256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439520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2004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70" name="1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448195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66389" y="2158987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tx1">
                    <a:alpha val="6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957104" y="1644018"/>
            <a:ext cx="0" cy="2926638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25754" y="3424513"/>
            <a:ext cx="221246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C3FDB56-BBBC-4703-A43E-7C5E4462789D}"/>
              </a:ext>
            </a:extLst>
          </p:cNvPr>
          <p:cNvSpPr txBox="1"/>
          <p:nvPr/>
        </p:nvSpPr>
        <p:spPr>
          <a:xfrm>
            <a:off x="5678385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3" name="2">
            <a:extLst>
              <a:ext uri="{FF2B5EF4-FFF2-40B4-BE49-F238E27FC236}">
                <a16:creationId xmlns:a16="http://schemas.microsoft.com/office/drawing/2014/main" id="{79ADC1C6-2213-451D-A960-5A8AF0E40050}"/>
              </a:ext>
            </a:extLst>
          </p:cNvPr>
          <p:cNvSpPr/>
          <p:nvPr/>
        </p:nvSpPr>
        <p:spPr>
          <a:xfrm>
            <a:off x="5765139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B7B191B-6E7E-4B59-8A1E-599BB4E0780D}"/>
              </a:ext>
            </a:extLst>
          </p:cNvPr>
          <p:cNvSpPr txBox="1"/>
          <p:nvPr/>
        </p:nvSpPr>
        <p:spPr>
          <a:xfrm>
            <a:off x="6298456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6" name="3">
            <a:extLst>
              <a:ext uri="{FF2B5EF4-FFF2-40B4-BE49-F238E27FC236}">
                <a16:creationId xmlns:a16="http://schemas.microsoft.com/office/drawing/2014/main" id="{0D3E13ED-36F3-4392-9EE5-42F58202D105}"/>
              </a:ext>
            </a:extLst>
          </p:cNvPr>
          <p:cNvSpPr/>
          <p:nvPr/>
        </p:nvSpPr>
        <p:spPr>
          <a:xfrm>
            <a:off x="6385210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339E98D-4991-4982-8137-EB46DA1E7707}"/>
              </a:ext>
            </a:extLst>
          </p:cNvPr>
          <p:cNvSpPr txBox="1"/>
          <p:nvPr/>
        </p:nvSpPr>
        <p:spPr>
          <a:xfrm>
            <a:off x="6922972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19" name="4">
            <a:extLst>
              <a:ext uri="{FF2B5EF4-FFF2-40B4-BE49-F238E27FC236}">
                <a16:creationId xmlns:a16="http://schemas.microsoft.com/office/drawing/2014/main" id="{FF1A9D2F-BFFF-4044-9BB9-E0D462F961DE}"/>
              </a:ext>
            </a:extLst>
          </p:cNvPr>
          <p:cNvSpPr/>
          <p:nvPr/>
        </p:nvSpPr>
        <p:spPr>
          <a:xfrm>
            <a:off x="7009726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B8DFEC5-1D7D-480A-B433-037EBFA6E299}"/>
              </a:ext>
            </a:extLst>
          </p:cNvPr>
          <p:cNvSpPr txBox="1"/>
          <p:nvPr/>
        </p:nvSpPr>
        <p:spPr>
          <a:xfrm>
            <a:off x="7354578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2" name="5">
            <a:extLst>
              <a:ext uri="{FF2B5EF4-FFF2-40B4-BE49-F238E27FC236}">
                <a16:creationId xmlns:a16="http://schemas.microsoft.com/office/drawing/2014/main" id="{2F349D3C-29A4-41BF-99D1-C062DACC4A67}"/>
              </a:ext>
            </a:extLst>
          </p:cNvPr>
          <p:cNvSpPr/>
          <p:nvPr/>
        </p:nvSpPr>
        <p:spPr>
          <a:xfrm>
            <a:off x="7441332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DC80BC2-7932-4B16-87FC-B480826C4014}"/>
              </a:ext>
            </a:extLst>
          </p:cNvPr>
          <p:cNvSpPr txBox="1"/>
          <p:nvPr/>
        </p:nvSpPr>
        <p:spPr>
          <a:xfrm>
            <a:off x="777387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2018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5" name="6">
            <a:extLst>
              <a:ext uri="{FF2B5EF4-FFF2-40B4-BE49-F238E27FC236}">
                <a16:creationId xmlns:a16="http://schemas.microsoft.com/office/drawing/2014/main" id="{64236F71-82F6-4F17-8A16-E785420C0A92}"/>
              </a:ext>
            </a:extLst>
          </p:cNvPr>
          <p:cNvSpPr/>
          <p:nvPr/>
        </p:nvSpPr>
        <p:spPr>
          <a:xfrm>
            <a:off x="786062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1DCD254-1570-4D69-ACDE-AE0327F0DB35}"/>
              </a:ext>
            </a:extLst>
          </p:cNvPr>
          <p:cNvSpPr/>
          <p:nvPr/>
        </p:nvSpPr>
        <p:spPr>
          <a:xfrm>
            <a:off x="3093223" y="168450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2004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3F9FBF8-D614-4D83-A724-693EC01E3B27}"/>
              </a:ext>
            </a:extLst>
          </p:cNvPr>
          <p:cNvSpPr/>
          <p:nvPr/>
        </p:nvSpPr>
        <p:spPr>
          <a:xfrm>
            <a:off x="3093223" y="213566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EC5C8BD-667D-4655-9ADD-FCA7A36DB323}"/>
              </a:ext>
            </a:extLst>
          </p:cNvPr>
          <p:cNvSpPr/>
          <p:nvPr/>
        </p:nvSpPr>
        <p:spPr>
          <a:xfrm>
            <a:off x="3093223" y="2796225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2012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0A0F3A4-1D0A-47BF-B6FE-D199A16BC310}"/>
              </a:ext>
            </a:extLst>
          </p:cNvPr>
          <p:cNvSpPr/>
          <p:nvPr/>
        </p:nvSpPr>
        <p:spPr>
          <a:xfrm>
            <a:off x="3093223" y="325436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2016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791488A6-4BB9-4CA7-9E04-F6D3003392DE}"/>
              </a:ext>
            </a:extLst>
          </p:cNvPr>
          <p:cNvSpPr/>
          <p:nvPr/>
        </p:nvSpPr>
        <p:spPr>
          <a:xfrm>
            <a:off x="3093223" y="3733441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2017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20351CCF-8BB6-4C63-A848-AB45F17004C3}"/>
              </a:ext>
            </a:extLst>
          </p:cNvPr>
          <p:cNvSpPr/>
          <p:nvPr/>
        </p:nvSpPr>
        <p:spPr>
          <a:xfrm>
            <a:off x="3093223" y="421252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2018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FBC1B61-12B9-4B6E-91BE-2C220AA70328}"/>
              </a:ext>
            </a:extLst>
          </p:cNvPr>
          <p:cNvCxnSpPr>
            <a:cxnSpLocks/>
          </p:cNvCxnSpPr>
          <p:nvPr/>
        </p:nvCxnSpPr>
        <p:spPr>
          <a:xfrm>
            <a:off x="-388620" y="5143500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A0F1BF66-527F-46F5-A752-6BC1074EE7FD}"/>
              </a:ext>
            </a:extLst>
          </p:cNvPr>
          <p:cNvSpPr txBox="1"/>
          <p:nvPr/>
        </p:nvSpPr>
        <p:spPr>
          <a:xfrm>
            <a:off x="3729529" y="1694801"/>
            <a:ext cx="493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Amazon—Jesse Robbins. Master of disaster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3A04DA0-D009-47C7-A20C-246B3CEEAAA3}"/>
              </a:ext>
            </a:extLst>
          </p:cNvPr>
          <p:cNvSpPr txBox="1"/>
          <p:nvPr/>
        </p:nvSpPr>
        <p:spPr>
          <a:xfrm>
            <a:off x="3729529" y="2141685"/>
            <a:ext cx="52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Netflix—Greg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Orzell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.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chaosimia</a:t>
            </a:r>
            <a:r>
              <a:rPr lang="en-US" sz="1400" dirty="0">
                <a:latin typeface="Amazon Ember"/>
              </a:rPr>
              <a:t>—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First implementation of Chaos Monkey to enforce use of auto-scaled stateless services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5AE68CAA-A181-4551-ACE3-D31869AAE271}"/>
              </a:ext>
            </a:extLst>
          </p:cNvPr>
          <p:cNvSpPr txBox="1"/>
          <p:nvPr/>
        </p:nvSpPr>
        <p:spPr>
          <a:xfrm>
            <a:off x="3729529" y="2803457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NetflixOSS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open sources simian army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F090FE9-8B5E-4F87-864A-2FEB75B32997}"/>
              </a:ext>
            </a:extLst>
          </p:cNvPr>
          <p:cNvSpPr txBox="1"/>
          <p:nvPr/>
        </p:nvSpPr>
        <p:spPr>
          <a:xfrm>
            <a:off x="3729529" y="3262638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Gremlin Inc founded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20F33B8-7DD4-4FE1-BFD4-D2D7D31863B9}"/>
              </a:ext>
            </a:extLst>
          </p:cNvPr>
          <p:cNvSpPr txBox="1"/>
          <p:nvPr/>
        </p:nvSpPr>
        <p:spPr>
          <a:xfrm>
            <a:off x="3729529" y="3731896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Netflix chaos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eng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 book. Chaos toolkit open source project 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AD2C539-FAF4-427A-8D23-3F80164B2C55}"/>
              </a:ext>
            </a:extLst>
          </p:cNvPr>
          <p:cNvSpPr txBox="1"/>
          <p:nvPr/>
        </p:nvSpPr>
        <p:spPr>
          <a:xfrm>
            <a:off x="3729529" y="4201909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/>
                <a:ea typeface="+mn-ea"/>
                <a:cs typeface="+mn-cs"/>
              </a:rPr>
              <a:t>Chaos concepts getting adoption, more startups</a:t>
            </a:r>
          </a:p>
        </p:txBody>
      </p:sp>
    </p:spTree>
    <p:extLst>
      <p:ext uri="{BB962C8B-B14F-4D97-AF65-F5344CB8AC3E}">
        <p14:creationId xmlns:p14="http://schemas.microsoft.com/office/powerpoint/2010/main" val="311387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17284E-7 L 3.33333E-6 0.04352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5.55556E-7 0.0435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3.33333E-6 0.0435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5062E-6 L 1.94444E-6 0.04352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3.33333E-6 0.04352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-4.72222E-6 0.04352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46914E-6 L 3.33333E-6 0.04352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6914E-6 L -4.72222E-6 0.04352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00" dur="500" spd="-100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3.33333E-6 0.04352 " pathEditMode="relative" rAng="0" ptsTypes="AA">
                                      <p:cBhvr>
                                        <p:cTn id="111" dur="500" spd="-100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4351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21" dur="500" spd="-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5802E-6 L 3.33333E-6 0.04352 " pathEditMode="relative" rAng="0" ptsTypes="AA">
                                      <p:cBhvr>
                                        <p:cTn id="132" dur="500" spd="-100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58025E-6 L -4.72222E-6 0.04352 " pathEditMode="relative" rAng="0" ptsTypes="AA">
                                      <p:cBhvr>
                                        <p:cTn id="137" dur="500" spd="-100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2" dur="500" spd="-100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70" grpId="0" animBg="1"/>
      <p:bldP spid="112" grpId="0"/>
      <p:bldP spid="112" grpId="1"/>
      <p:bldP spid="312" grpId="0"/>
      <p:bldP spid="312" grpId="1"/>
      <p:bldP spid="313" grpId="0" animBg="1"/>
      <p:bldP spid="315" grpId="0"/>
      <p:bldP spid="315" grpId="1"/>
      <p:bldP spid="316" grpId="0" animBg="1"/>
      <p:bldP spid="318" grpId="0"/>
      <p:bldP spid="318" grpId="1"/>
      <p:bldP spid="319" grpId="0" animBg="1"/>
      <p:bldP spid="321" grpId="0"/>
      <p:bldP spid="321" grpId="1"/>
      <p:bldP spid="322" grpId="0" animBg="1"/>
      <p:bldP spid="324" grpId="0"/>
      <p:bldP spid="324" grpId="1"/>
      <p:bldP spid="325" grpId="0" animBg="1"/>
      <p:bldP spid="326" grpId="0"/>
      <p:bldP spid="326" grpId="1"/>
      <p:bldP spid="327" grpId="0"/>
      <p:bldP spid="327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4" grpId="0"/>
      <p:bldP spid="334" grpId="1"/>
      <p:bldP spid="335" grpId="0"/>
      <p:bldP spid="335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5388164" y="33383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AE5DD-9545-4530-960A-27483A0D43F6}"/>
              </a:ext>
            </a:extLst>
          </p:cNvPr>
          <p:cNvSpPr/>
          <p:nvPr/>
        </p:nvSpPr>
        <p:spPr>
          <a:xfrm>
            <a:off x="5388164" y="2731498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352F4-BCA2-422C-8064-0553085B5D0E}"/>
              </a:ext>
            </a:extLst>
          </p:cNvPr>
          <p:cNvSpPr/>
          <p:nvPr/>
        </p:nvSpPr>
        <p:spPr>
          <a:xfrm>
            <a:off x="5388164" y="2130802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89ED8-5C7E-4A37-AA08-34646DEFFA81}"/>
              </a:ext>
            </a:extLst>
          </p:cNvPr>
          <p:cNvSpPr/>
          <p:nvPr/>
        </p:nvSpPr>
        <p:spPr>
          <a:xfrm>
            <a:off x="5388164" y="15240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8B75A2-39E6-4BD9-A9DB-4DECB2939E14}"/>
              </a:ext>
            </a:extLst>
          </p:cNvPr>
          <p:cNvSpPr/>
          <p:nvPr/>
        </p:nvSpPr>
        <p:spPr>
          <a:xfrm>
            <a:off x="775626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5A7AD9-74C6-4142-9055-D5E28D183B32}"/>
              </a:ext>
            </a:extLst>
          </p:cNvPr>
          <p:cNvSpPr/>
          <p:nvPr/>
        </p:nvSpPr>
        <p:spPr>
          <a:xfrm>
            <a:off x="820154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239C80F-6E78-4F35-BA9C-74A54DD42CFB}"/>
              </a:ext>
            </a:extLst>
          </p:cNvPr>
          <p:cNvSpPr/>
          <p:nvPr/>
        </p:nvSpPr>
        <p:spPr>
          <a:xfrm>
            <a:off x="7981066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85E90D-6869-4670-9605-46DE6CB3969C}"/>
              </a:ext>
            </a:extLst>
          </p:cNvPr>
          <p:cNvGrpSpPr/>
          <p:nvPr/>
        </p:nvGrpSpPr>
        <p:grpSpPr>
          <a:xfrm>
            <a:off x="7630399" y="2022102"/>
            <a:ext cx="198620" cy="855595"/>
            <a:chOff x="1604511" y="-676876"/>
            <a:chExt cx="123825" cy="533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6EFC8D5-B50D-4940-811D-67BA49D71513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3E40CF-38FA-438A-B8E6-37C8524E830A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68BDA3-C5C9-4AE8-9706-881C754F622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4AF203-DAA9-4A94-BA6F-5C156BB334E6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AEE017-B558-4032-B923-25ED631EFF1E}"/>
              </a:ext>
            </a:extLst>
          </p:cNvPr>
          <p:cNvSpPr/>
          <p:nvPr/>
        </p:nvSpPr>
        <p:spPr>
          <a:xfrm>
            <a:off x="8434252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316C29-7393-49A2-8878-F4B745470C2A}"/>
              </a:ext>
            </a:extLst>
          </p:cNvPr>
          <p:cNvGrpSpPr/>
          <p:nvPr/>
        </p:nvGrpSpPr>
        <p:grpSpPr>
          <a:xfrm>
            <a:off x="7114392" y="1778899"/>
            <a:ext cx="271662" cy="1809226"/>
            <a:chOff x="6064916" y="1778899"/>
            <a:chExt cx="271662" cy="1809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084E45-0C36-47DB-8395-23270AB27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095964-89D7-4209-9776-109A19BE5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9ED642-3489-4030-87ED-3548D4BF7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CCACBA-A4E0-4449-8197-B9E667E9B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8BE73B-4673-47F2-A7B1-0F91D34AB371}"/>
              </a:ext>
            </a:extLst>
          </p:cNvPr>
          <p:cNvGrpSpPr/>
          <p:nvPr/>
        </p:nvGrpSpPr>
        <p:grpSpPr>
          <a:xfrm>
            <a:off x="4963294" y="1778899"/>
            <a:ext cx="271662" cy="1809226"/>
            <a:chOff x="2810119" y="1778899"/>
            <a:chExt cx="271662" cy="180922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351D2D-ABB0-4B0A-94AE-01237CB97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705DF8-3702-4418-8566-03DE96BA9445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1910218-6CFB-4F69-B2C7-5ABF777BBECB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426401-26F7-4038-B96C-9A187186CE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707AD5D-D21E-4D54-AE26-9C7AB306BD38}"/>
              </a:ext>
            </a:extLst>
          </p:cNvPr>
          <p:cNvSpPr/>
          <p:nvPr/>
        </p:nvSpPr>
        <p:spPr>
          <a:xfrm>
            <a:off x="369628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FAB7A40-7583-4921-B35C-52C845929601}"/>
              </a:ext>
            </a:extLst>
          </p:cNvPr>
          <p:cNvSpPr/>
          <p:nvPr/>
        </p:nvSpPr>
        <p:spPr>
          <a:xfrm>
            <a:off x="414157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F7CBD7-561B-4C76-9567-C8868BA602DE}"/>
              </a:ext>
            </a:extLst>
          </p:cNvPr>
          <p:cNvSpPr/>
          <p:nvPr/>
        </p:nvSpPr>
        <p:spPr>
          <a:xfrm>
            <a:off x="3921091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368EB-B273-48B5-B6A0-84F4124E211F}"/>
              </a:ext>
            </a:extLst>
          </p:cNvPr>
          <p:cNvGrpSpPr/>
          <p:nvPr/>
        </p:nvGrpSpPr>
        <p:grpSpPr>
          <a:xfrm>
            <a:off x="4517239" y="2022102"/>
            <a:ext cx="198620" cy="855595"/>
            <a:chOff x="1604511" y="-676876"/>
            <a:chExt cx="123825" cy="5334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C87114-1462-4478-967B-B5BD205E6CED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5AD013-ACDF-4CF3-A2F6-1E295C276E70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72CAF6-4332-4096-99C1-9817221C8B5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68485E-A046-4E76-83FA-DCDAD531EE6D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807DA70-89A1-4CC0-9E07-5629A1BADDF0}"/>
              </a:ext>
            </a:extLst>
          </p:cNvPr>
          <p:cNvSpPr/>
          <p:nvPr/>
        </p:nvSpPr>
        <p:spPr>
          <a:xfrm>
            <a:off x="3551404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itle 8">
            <a:extLst>
              <a:ext uri="{FF2B5EF4-FFF2-40B4-BE49-F238E27FC236}">
                <a16:creationId xmlns:a16="http://schemas.microsoft.com/office/drawing/2014/main" id="{22E0E80A-24DF-4683-A91D-F20853A9BE79}"/>
              </a:ext>
            </a:extLst>
          </p:cNvPr>
          <p:cNvSpPr txBox="1">
            <a:spLocks/>
          </p:cNvSpPr>
          <p:nvPr/>
        </p:nvSpPr>
        <p:spPr>
          <a:xfrm>
            <a:off x="351950" y="2640601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An attitude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33744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738952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20988E-6 L -4.44444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4.44444E-6 L -4.44444E-6 0.049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4444E-6 -2.46914E-7 L -4.44444E-6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03507 4.81481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81481E-6 L 0.03507 4.81481E-6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0.03507 -4.5679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38889E-6 -4.5679E-6 L 0.03489 -4.5679E-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4.5679E-6 L 0.03507 -4.5679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60" grpId="0" animBg="1"/>
      <p:bldP spid="6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4986166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08421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" y="1524000"/>
            <a:ext cx="1549400" cy="23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6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1B30643-47BF-4654-87A1-87E8C65626F4}"/>
              </a:ext>
            </a:extLst>
          </p:cNvPr>
          <p:cNvSpPr txBox="1">
            <a:spLocks/>
          </p:cNvSpPr>
          <p:nvPr/>
        </p:nvSpPr>
        <p:spPr>
          <a:xfrm>
            <a:off x="3664821" y="1177331"/>
            <a:ext cx="5073661" cy="2788838"/>
          </a:xfrm>
          <a:prstGeom prst="rect">
            <a:avLst/>
          </a:prstGeom>
        </p:spPr>
        <p:txBody>
          <a:bodyPr anchor="ctr" anchorCtr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analytics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channels direct to customer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things, more scale, rapid change</a:t>
            </a:r>
          </a:p>
        </p:txBody>
      </p:sp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B74A3-5CD7-4BD3-9506-306A3B699F98}"/>
              </a:ext>
            </a:extLst>
          </p:cNvPr>
          <p:cNvCxnSpPr>
            <a:cxnSpLocks/>
          </p:cNvCxnSpPr>
          <p:nvPr/>
        </p:nvCxnSpPr>
        <p:spPr>
          <a:xfrm>
            <a:off x="2968051" y="1314450"/>
            <a:ext cx="0" cy="260985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8545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42" grpId="0"/>
      <p:bldP spid="142" grpId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5061865" y="2366159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5061865" y="3344999"/>
            <a:ext cx="2175672" cy="411182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4892" y="3408532"/>
              <a:ext cx="1614218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5061865" y="1881663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5061865" y="2855579"/>
            <a:ext cx="2175672" cy="411182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0656" y="2801731"/>
              <a:ext cx="1222687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593298" y="2422806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778446" y="193831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3499287" y="2491351"/>
            <a:ext cx="711706" cy="394376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4539538" y="1881663"/>
            <a:ext cx="269971" cy="187451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809509" y="208725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809509" y="257667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809509" y="3057077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809509" y="3546498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3274692" y="2954815"/>
            <a:ext cx="11608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Engineering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4325896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8089394" y="2491351"/>
            <a:ext cx="711706" cy="394376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7284416" y="1881663"/>
            <a:ext cx="479988" cy="1874518"/>
            <a:chOff x="5978863" y="1524000"/>
            <a:chExt cx="595107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332631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8027663" y="2954815"/>
            <a:ext cx="841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Security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06F7AC-04BC-4589-8BA8-6BF26E001285}"/>
              </a:ext>
            </a:extLst>
          </p:cNvPr>
          <p:cNvSpPr txBox="1"/>
          <p:nvPr/>
        </p:nvSpPr>
        <p:spPr>
          <a:xfrm rot="5400000">
            <a:off x="7301072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Tools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A71D723D-30C6-4E18-8D2B-36A1E8C5E08A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78484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An attitude—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lang="en-US" sz="1600" dirty="0">
                <a:solidFill>
                  <a:prstClr val="white"/>
                </a:solidFill>
                <a:latin typeface="Amazon Ember"/>
              </a:rPr>
              <a:t>Find the weakest link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j-ea"/>
              <a:cs typeface="Arial"/>
            </a:endParaRPr>
          </a:p>
        </p:txBody>
      </p:sp>
      <p:sp>
        <p:nvSpPr>
          <p:cNvPr id="62" name="Title 8">
            <a:extLst>
              <a:ext uri="{FF2B5EF4-FFF2-40B4-BE49-F238E27FC236}">
                <a16:creationId xmlns:a16="http://schemas.microsoft.com/office/drawing/2014/main" id="{EB5E5223-9719-4795-A1CA-E214E2CAC44F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Chaos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5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3B4288E-46A6-4476-B2A7-BE83272558C5}"/>
              </a:ext>
            </a:extLst>
          </p:cNvPr>
          <p:cNvSpPr/>
          <p:nvPr/>
        </p:nvSpPr>
        <p:spPr>
          <a:xfrm>
            <a:off x="3549932" y="1372575"/>
            <a:ext cx="2099456" cy="575144"/>
          </a:xfrm>
          <a:prstGeom prst="ellipse">
            <a:avLst/>
          </a:prstGeom>
          <a:noFill/>
          <a:ln w="19050" cap="rnd">
            <a:solidFill>
              <a:schemeClr val="tx1">
                <a:alpha val="2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DDD12-EF0A-4E35-B949-8518C4369084}"/>
              </a:ext>
            </a:extLst>
          </p:cNvPr>
          <p:cNvSpPr/>
          <p:nvPr/>
        </p:nvSpPr>
        <p:spPr>
          <a:xfrm>
            <a:off x="3848446" y="1433909"/>
            <a:ext cx="1502428" cy="411589"/>
          </a:xfrm>
          <a:prstGeom prst="ellipse">
            <a:avLst/>
          </a:prstGeom>
          <a:noFill/>
          <a:ln w="19050" cap="rnd">
            <a:solidFill>
              <a:schemeClr val="tx1">
                <a:alpha val="5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63C233-BBA7-4416-BA45-E64E618B2973}"/>
              </a:ext>
            </a:extLst>
          </p:cNvPr>
          <p:cNvSpPr/>
          <p:nvPr/>
        </p:nvSpPr>
        <p:spPr>
          <a:xfrm>
            <a:off x="4100249" y="1501261"/>
            <a:ext cx="998822" cy="249624"/>
          </a:xfrm>
          <a:prstGeom prst="ellipse">
            <a:avLst/>
          </a:prstGeom>
          <a:noFill/>
          <a:ln w="19050" cap="rnd">
            <a:solidFill>
              <a:schemeClr val="tx1">
                <a:alpha val="7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B860BE-2F19-4F90-B189-577F55E29849}"/>
              </a:ext>
            </a:extLst>
          </p:cNvPr>
          <p:cNvSpPr/>
          <p:nvPr/>
        </p:nvSpPr>
        <p:spPr>
          <a:xfrm>
            <a:off x="4236728" y="1547724"/>
            <a:ext cx="725864" cy="129438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0E4326-7CD8-4B6A-87B1-11D64B235F40}"/>
              </a:ext>
            </a:extLst>
          </p:cNvPr>
          <p:cNvSpPr txBox="1"/>
          <p:nvPr/>
        </p:nvSpPr>
        <p:spPr>
          <a:xfrm>
            <a:off x="582892" y="3312018"/>
            <a:ext cx="797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You can only be as strong as your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weakest link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A71388-0877-4274-B583-2E13F3B5DEDA}"/>
              </a:ext>
            </a:extLst>
          </p:cNvPr>
          <p:cNvGrpSpPr/>
          <p:nvPr/>
        </p:nvGrpSpPr>
        <p:grpSpPr>
          <a:xfrm>
            <a:off x="4305157" y="715777"/>
            <a:ext cx="589006" cy="877353"/>
            <a:chOff x="4291915" y="715777"/>
            <a:chExt cx="589006" cy="877353"/>
          </a:xfrm>
        </p:grpSpPr>
        <p:sp useBgFill="1">
          <p:nvSpPr>
            <p:cNvPr id="41" name="Oval 1">
              <a:extLst>
                <a:ext uri="{FF2B5EF4-FFF2-40B4-BE49-F238E27FC236}">
                  <a16:creationId xmlns:a16="http://schemas.microsoft.com/office/drawing/2014/main" id="{EFBBA147-1D88-4203-9C24-6BCD7449D66F}"/>
                </a:ext>
              </a:extLst>
            </p:cNvPr>
            <p:cNvSpPr/>
            <p:nvPr/>
          </p:nvSpPr>
          <p:spPr>
            <a:xfrm>
              <a:off x="4291915" y="715777"/>
              <a:ext cx="589006" cy="877353"/>
            </a:xfrm>
            <a:custGeom>
              <a:avLst/>
              <a:gdLst>
                <a:gd name="connsiteX0" fmla="*/ 0 w 589005"/>
                <a:gd name="connsiteY0" fmla="*/ 294503 h 589005"/>
                <a:gd name="connsiteX1" fmla="*/ 294503 w 589005"/>
                <a:gd name="connsiteY1" fmla="*/ 0 h 589005"/>
                <a:gd name="connsiteX2" fmla="*/ 589006 w 589005"/>
                <a:gd name="connsiteY2" fmla="*/ 294503 h 589005"/>
                <a:gd name="connsiteX3" fmla="*/ 294503 w 589005"/>
                <a:gd name="connsiteY3" fmla="*/ 589006 h 589005"/>
                <a:gd name="connsiteX4" fmla="*/ 0 w 589005"/>
                <a:gd name="connsiteY4" fmla="*/ 294503 h 589005"/>
                <a:gd name="connsiteX0" fmla="*/ 0 w 589006"/>
                <a:gd name="connsiteY0" fmla="*/ 702276 h 996779"/>
                <a:gd name="connsiteX1" fmla="*/ 294503 w 589006"/>
                <a:gd name="connsiteY1" fmla="*/ 0 h 996779"/>
                <a:gd name="connsiteX2" fmla="*/ 589006 w 589006"/>
                <a:gd name="connsiteY2" fmla="*/ 702276 h 996779"/>
                <a:gd name="connsiteX3" fmla="*/ 294503 w 589006"/>
                <a:gd name="connsiteY3" fmla="*/ 996779 h 996779"/>
                <a:gd name="connsiteX4" fmla="*/ 0 w 589006"/>
                <a:gd name="connsiteY4" fmla="*/ 702276 h 996779"/>
                <a:gd name="connsiteX0" fmla="*/ 0 w 589006"/>
                <a:gd name="connsiteY0" fmla="*/ 702299 h 996802"/>
                <a:gd name="connsiteX1" fmla="*/ 294503 w 589006"/>
                <a:gd name="connsiteY1" fmla="*/ 23 h 996802"/>
                <a:gd name="connsiteX2" fmla="*/ 589006 w 589006"/>
                <a:gd name="connsiteY2" fmla="*/ 702299 h 996802"/>
                <a:gd name="connsiteX3" fmla="*/ 294503 w 589006"/>
                <a:gd name="connsiteY3" fmla="*/ 996802 h 996802"/>
                <a:gd name="connsiteX4" fmla="*/ 0 w 589006"/>
                <a:gd name="connsiteY4" fmla="*/ 702299 h 9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006" h="996802">
                  <a:moveTo>
                    <a:pt x="0" y="702299"/>
                  </a:moveTo>
                  <a:cubicBezTo>
                    <a:pt x="0" y="536169"/>
                    <a:pt x="304847" y="4142"/>
                    <a:pt x="294503" y="23"/>
                  </a:cubicBezTo>
                  <a:cubicBezTo>
                    <a:pt x="284159" y="-4096"/>
                    <a:pt x="589006" y="539649"/>
                    <a:pt x="589006" y="702299"/>
                  </a:cubicBezTo>
                  <a:cubicBezTo>
                    <a:pt x="589006" y="864949"/>
                    <a:pt x="457153" y="996802"/>
                    <a:pt x="294503" y="996802"/>
                  </a:cubicBezTo>
                  <a:cubicBezTo>
                    <a:pt x="131853" y="996802"/>
                    <a:pt x="0" y="868429"/>
                    <a:pt x="0" y="702299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367701-23D1-4BA5-8CFF-794064AC89FF}"/>
                </a:ext>
              </a:extLst>
            </p:cNvPr>
            <p:cNvGrpSpPr/>
            <p:nvPr/>
          </p:nvGrpSpPr>
          <p:grpSpPr>
            <a:xfrm>
              <a:off x="4558936" y="954428"/>
              <a:ext cx="54964" cy="528283"/>
              <a:chOff x="4549654" y="1142964"/>
              <a:chExt cx="54964" cy="52828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16AFDFC-925A-4068-9883-D8C979B64077}"/>
                  </a:ext>
                </a:extLst>
              </p:cNvPr>
              <p:cNvSpPr/>
              <p:nvPr/>
            </p:nvSpPr>
            <p:spPr>
              <a:xfrm>
                <a:off x="4549654" y="1616283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8870289-071A-4D4C-942C-B94ABD3831D5}"/>
                  </a:ext>
                </a:extLst>
              </p:cNvPr>
              <p:cNvSpPr/>
              <p:nvPr/>
            </p:nvSpPr>
            <p:spPr>
              <a:xfrm>
                <a:off x="4554277" y="1142964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A33964-6718-424B-BC19-0F77E824F58E}"/>
              </a:ext>
            </a:extLst>
          </p:cNvPr>
          <p:cNvGrpSpPr/>
          <p:nvPr/>
        </p:nvGrpSpPr>
        <p:grpSpPr>
          <a:xfrm>
            <a:off x="7895807" y="2388682"/>
            <a:ext cx="1569706" cy="452226"/>
            <a:chOff x="1633415" y="1884012"/>
            <a:chExt cx="1569706" cy="45222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384AD4-BC64-4608-8A4A-33AC538131D2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84A45193-D75C-4378-8E74-156F5DBD982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EBE35A9-3E41-4347-BB37-89DEA615361B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12CD65-6B5E-458E-BA93-2C4AD838182D}"/>
              </a:ext>
            </a:extLst>
          </p:cNvPr>
          <p:cNvGrpSpPr/>
          <p:nvPr/>
        </p:nvGrpSpPr>
        <p:grpSpPr>
          <a:xfrm>
            <a:off x="6636162" y="2388682"/>
            <a:ext cx="1569706" cy="452226"/>
            <a:chOff x="1633415" y="1884012"/>
            <a:chExt cx="1569706" cy="45222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A42F9F-2B04-4824-AD5B-B92FAB619619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4A16D26F-5C51-4A2C-9F18-46CF6B5F5CC8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7A2C5C1-A6F1-4D47-84D2-66C96193829C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80EC3-F53B-4033-B041-9249D6833DF5}"/>
              </a:ext>
            </a:extLst>
          </p:cNvPr>
          <p:cNvGrpSpPr/>
          <p:nvPr/>
        </p:nvGrpSpPr>
        <p:grpSpPr>
          <a:xfrm>
            <a:off x="5376520" y="2388682"/>
            <a:ext cx="1569706" cy="452226"/>
            <a:chOff x="1633415" y="1884012"/>
            <a:chExt cx="1569706" cy="45222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6B2369-0D46-4CA1-A68D-FDFB6F20F16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24960D85-8F88-470F-B653-A7C35587BD42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207A2D-C30F-416B-B704-D09F9ACC707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DB647-2E43-4C36-A078-C46F25EDBB30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2DEB04-C1D7-4DCB-A8EA-C00FFDCCF038}"/>
              </a:ext>
            </a:extLst>
          </p:cNvPr>
          <p:cNvSpPr/>
          <p:nvPr/>
        </p:nvSpPr>
        <p:spPr>
          <a:xfrm>
            <a:off x="2857236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0EB0F-DA75-4E66-8C5F-B05D7E34769B}"/>
              </a:ext>
            </a:extLst>
          </p:cNvPr>
          <p:cNvGrpSpPr/>
          <p:nvPr/>
        </p:nvGrpSpPr>
        <p:grpSpPr>
          <a:xfrm>
            <a:off x="1597594" y="2388682"/>
            <a:ext cx="1569706" cy="452226"/>
            <a:chOff x="1633415" y="1884012"/>
            <a:chExt cx="1569706" cy="45222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FB606B-31EB-4E60-8BFB-E587AADBDA26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7E85F044-D160-4457-B514-B176F3E8B65E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B4CA0E-6D56-4A13-B6DD-7A04DBA14F5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C8C9CB-5BA1-440F-9D0B-614546797FE8}"/>
              </a:ext>
            </a:extLst>
          </p:cNvPr>
          <p:cNvGrpSpPr/>
          <p:nvPr/>
        </p:nvGrpSpPr>
        <p:grpSpPr>
          <a:xfrm>
            <a:off x="337952" y="2388682"/>
            <a:ext cx="1569706" cy="452226"/>
            <a:chOff x="1633415" y="1884012"/>
            <a:chExt cx="1569706" cy="45222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3938D86-80CF-4DAE-A19A-305C697E18D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350C5A3C-0099-443B-9318-007E3A7159DD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E130A4E-C137-43FE-82BE-DB2F6B2E491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596A33-55E9-4025-A446-8EBA95546A79}"/>
              </a:ext>
            </a:extLst>
          </p:cNvPr>
          <p:cNvGrpSpPr/>
          <p:nvPr/>
        </p:nvGrpSpPr>
        <p:grpSpPr>
          <a:xfrm>
            <a:off x="-200058" y="2519623"/>
            <a:ext cx="848074" cy="190344"/>
            <a:chOff x="2355047" y="2014953"/>
            <a:chExt cx="848074" cy="190344"/>
          </a:xfrm>
        </p:grpSpPr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54148BCA-4C8F-4279-B331-2FB3EE28E2D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9646EF8-7E73-4C1A-BC20-12647B4590F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C806463-D73F-41FB-A344-8ABACBA85CB1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dash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702CD9E-2A55-4C7B-98C3-648D6CCB65B0}"/>
              </a:ext>
            </a:extLst>
          </p:cNvPr>
          <p:cNvSpPr/>
          <p:nvPr/>
        </p:nvSpPr>
        <p:spPr>
          <a:xfrm>
            <a:off x="4838510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211735-1051-48DF-AD32-2D3BC8CF14DF}"/>
              </a:ext>
            </a:extLst>
          </p:cNvPr>
          <p:cNvSpPr/>
          <p:nvPr/>
        </p:nvSpPr>
        <p:spPr>
          <a:xfrm>
            <a:off x="4860903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7A5201-CB6C-4FC6-AF0A-B979CD87B485}"/>
              </a:ext>
            </a:extLst>
          </p:cNvPr>
          <p:cNvSpPr/>
          <p:nvPr/>
        </p:nvSpPr>
        <p:spPr>
          <a:xfrm>
            <a:off x="3578868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BAACF0-9632-45CB-97D4-DF4337768BEB}"/>
              </a:ext>
            </a:extLst>
          </p:cNvPr>
          <p:cNvSpPr/>
          <p:nvPr/>
        </p:nvSpPr>
        <p:spPr>
          <a:xfrm>
            <a:off x="3601261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26A5AA-7E1C-4463-8529-E5BADD924043}"/>
              </a:ext>
            </a:extLst>
          </p:cNvPr>
          <p:cNvSpPr txBox="1"/>
          <p:nvPr/>
        </p:nvSpPr>
        <p:spPr>
          <a:xfrm>
            <a:off x="582892" y="4181200"/>
            <a:ext cx="797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Dedicated teams are needed to find weaknesses before they take you out!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4.5679E-6 L 0 0.04351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28" grpId="0" animBg="1"/>
      <p:bldP spid="65" grpId="0" animBg="1"/>
      <p:bldP spid="66" grpId="0"/>
      <p:bldP spid="6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02F28AC-0986-47EE-A1F6-9D23339DFC6F}"/>
              </a:ext>
            </a:extLst>
          </p:cNvPr>
          <p:cNvSpPr txBox="1">
            <a:spLocks/>
          </p:cNvSpPr>
          <p:nvPr/>
        </p:nvSpPr>
        <p:spPr>
          <a:xfrm>
            <a:off x="768634" y="1785866"/>
            <a:ext cx="4458519" cy="12706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Failures are a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system problem—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lack of safety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670F4-21C6-4D8E-ABAC-D20FFBD0DE82}"/>
              </a:ext>
            </a:extLst>
          </p:cNvPr>
          <p:cNvSpPr txBox="1"/>
          <p:nvPr/>
        </p:nvSpPr>
        <p:spPr>
          <a:xfrm>
            <a:off x="811631" y="3056508"/>
            <a:ext cx="44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Not something with a root cause of component or human error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05B19-2C9E-48CD-BE0A-4D4CE3B61D8F}"/>
              </a:ext>
            </a:extLst>
          </p:cNvPr>
          <p:cNvGrpSpPr/>
          <p:nvPr/>
        </p:nvGrpSpPr>
        <p:grpSpPr>
          <a:xfrm>
            <a:off x="6307932" y="2134237"/>
            <a:ext cx="1564138" cy="1306991"/>
            <a:chOff x="2007394" y="1555163"/>
            <a:chExt cx="919406" cy="76825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ED3F625-559E-4647-A856-571B9093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394" y="1555163"/>
              <a:ext cx="919406" cy="768254"/>
            </a:xfrm>
            <a:custGeom>
              <a:avLst/>
              <a:gdLst>
                <a:gd name="T0" fmla="*/ 809 w 809"/>
                <a:gd name="T1" fmla="*/ 676 h 676"/>
                <a:gd name="T2" fmla="*/ 0 w 809"/>
                <a:gd name="T3" fmla="*/ 676 h 676"/>
                <a:gd name="T4" fmla="*/ 405 w 809"/>
                <a:gd name="T5" fmla="*/ 0 h 676"/>
                <a:gd name="T6" fmla="*/ 809 w 809"/>
                <a:gd name="T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676">
                  <a:moveTo>
                    <a:pt x="809" y="676"/>
                  </a:moveTo>
                  <a:lnTo>
                    <a:pt x="0" y="676"/>
                  </a:lnTo>
                  <a:lnTo>
                    <a:pt x="405" y="0"/>
                  </a:lnTo>
                  <a:lnTo>
                    <a:pt x="809" y="676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F0D220C-1244-4F0C-8F77-612FE52F8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660" y="1785866"/>
              <a:ext cx="98873" cy="306847"/>
            </a:xfrm>
            <a:custGeom>
              <a:avLst/>
              <a:gdLst>
                <a:gd name="T0" fmla="*/ 79 w 87"/>
                <a:gd name="T1" fmla="*/ 270 h 270"/>
                <a:gd name="T2" fmla="*/ 7 w 87"/>
                <a:gd name="T3" fmla="*/ 270 h 270"/>
                <a:gd name="T4" fmla="*/ 0 w 87"/>
                <a:gd name="T5" fmla="*/ 0 h 270"/>
                <a:gd name="T6" fmla="*/ 87 w 87"/>
                <a:gd name="T7" fmla="*/ 0 h 270"/>
                <a:gd name="T8" fmla="*/ 79 w 8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70">
                  <a:moveTo>
                    <a:pt x="79" y="270"/>
                  </a:moveTo>
                  <a:lnTo>
                    <a:pt x="7" y="270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9" y="27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B862C5B0-ED0B-42B5-9FC1-D65CAC3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660" y="2156356"/>
              <a:ext cx="98873" cy="96600"/>
            </a:xfrm>
            <a:prstGeom prst="ellips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6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69136E-6 L 2.77778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0.0368 9.87654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5E-6 0.04352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5" grpI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CD95CDE1-F336-47B2-BCE4-A639F0A0AC29}"/>
              </a:ext>
            </a:extLst>
          </p:cNvPr>
          <p:cNvSpPr txBox="1">
            <a:spLocks/>
          </p:cNvSpPr>
          <p:nvPr/>
        </p:nvSpPr>
        <p:spPr>
          <a:xfrm>
            <a:off x="1351299" y="1332642"/>
            <a:ext cx="6441402" cy="24782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Experienced staff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Robust applications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Dependable switching fabric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Redundant service foundation</a:t>
            </a:r>
          </a:p>
        </p:txBody>
      </p:sp>
    </p:spTree>
    <p:extLst>
      <p:ext uri="{BB962C8B-B14F-4D97-AF65-F5344CB8AC3E}">
        <p14:creationId xmlns:p14="http://schemas.microsoft.com/office/powerpoint/2010/main" val="33599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681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3D862-14F6-477D-B051-AA2994DFDA6D}"/>
              </a:ext>
            </a:extLst>
          </p:cNvPr>
          <p:cNvSpPr txBox="1"/>
          <p:nvPr/>
        </p:nvSpPr>
        <p:spPr>
          <a:xfrm>
            <a:off x="1145628" y="3049857"/>
            <a:ext cx="685274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Cloud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provides the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that leads to chaos engineering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896735-0883-428B-8F4C-4D1FAD9896E3}"/>
              </a:ext>
            </a:extLst>
          </p:cNvPr>
          <p:cNvGrpSpPr/>
          <p:nvPr/>
        </p:nvGrpSpPr>
        <p:grpSpPr>
          <a:xfrm>
            <a:off x="2748459" y="868582"/>
            <a:ext cx="3514050" cy="1780201"/>
            <a:chOff x="2748459" y="868582"/>
            <a:chExt cx="3514050" cy="17802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6431F5-FDF8-44DD-AD27-F3231418643A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E17121-B75D-42F5-9AB1-13FF1C22116C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B95998-C751-48AF-A71A-5BA5742801DF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AEDC7DC-7E85-4995-8CAA-C78C00C46EE2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BE8F4D4-6A25-4573-A7E8-B80C27FEA253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8409B9-FD96-4CED-85DC-E3CFDE179DF1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D57E7C0-FD16-4B93-A167-3FCD2A1513CF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E9472A1-1641-4AE3-8CA9-01D2ED5CC529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A3913EDA-BA1E-495E-8EFE-E0CC53FFD215}"/>
                </a:ext>
              </a:extLst>
            </p:cNvPr>
            <p:cNvGrpSpPr/>
            <p:nvPr/>
          </p:nvGrpSpPr>
          <p:grpSpPr>
            <a:xfrm>
              <a:off x="3448058" y="1372381"/>
              <a:ext cx="2814451" cy="1276402"/>
              <a:chOff x="4067143" y="2408225"/>
              <a:chExt cx="2814451" cy="133531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D2B3DF5-2E75-4438-8CC6-6B63528454FD}"/>
                  </a:ext>
                </a:extLst>
              </p:cNvPr>
              <p:cNvSpPr/>
              <p:nvPr/>
            </p:nvSpPr>
            <p:spPr>
              <a:xfrm>
                <a:off x="4061205" y="3030023"/>
                <a:ext cx="926275" cy="714865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275" h="714865">
                    <a:moveTo>
                      <a:pt x="540327" y="206367"/>
                    </a:moveTo>
                    <a:cubicBezTo>
                      <a:pt x="540327" y="103858"/>
                      <a:pt x="466700" y="20232"/>
                      <a:pt x="376448" y="20232"/>
                    </a:cubicBezTo>
                    <a:cubicBezTo>
                      <a:pt x="286195" y="20232"/>
                      <a:pt x="212568" y="103858"/>
                      <a:pt x="212568" y="206367"/>
                    </a:cubicBezTo>
                    <a:cubicBezTo>
                      <a:pt x="212568" y="206367"/>
                      <a:pt x="212568" y="207716"/>
                      <a:pt x="212568" y="207716"/>
                    </a:cubicBezTo>
                    <a:cubicBezTo>
                      <a:pt x="103315" y="219855"/>
                      <a:pt x="17813" y="325061"/>
                      <a:pt x="17813" y="453197"/>
                    </a:cubicBezTo>
                    <a:cubicBezTo>
                      <a:pt x="17813" y="589427"/>
                      <a:pt x="115191" y="700028"/>
                      <a:pt x="235131" y="700028"/>
                    </a:cubicBezTo>
                    <a:lnTo>
                      <a:pt x="910837" y="70002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773E529-5F75-4E43-BD21-6BD032301E07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57D67D3-271B-4CD2-A3B0-287B554ED1D8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FE1D5A-2E89-47BB-A4B7-0E56203990F6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C315032-606E-45E1-93D3-650DA12AFDBB}"/>
                  </a:ext>
                </a:extLst>
              </p:cNvPr>
              <p:cNvSpPr/>
              <p:nvPr/>
            </p:nvSpPr>
            <p:spPr>
              <a:xfrm>
                <a:off x="5597872" y="2687427"/>
                <a:ext cx="771896" cy="418129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895" h="418128">
                    <a:moveTo>
                      <a:pt x="761208" y="298085"/>
                    </a:moveTo>
                    <a:cubicBezTo>
                      <a:pt x="736270" y="298085"/>
                      <a:pt x="712519" y="303480"/>
                      <a:pt x="691144" y="314271"/>
                    </a:cubicBezTo>
                    <a:cubicBezTo>
                      <a:pt x="654330" y="145671"/>
                      <a:pt x="518952" y="20232"/>
                      <a:pt x="359822" y="20232"/>
                    </a:cubicBezTo>
                    <a:cubicBezTo>
                      <a:pt x="171005" y="20232"/>
                      <a:pt x="17813" y="194227"/>
                      <a:pt x="17813" y="40868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35B941E-C10A-44A3-BC4B-FEB8C15B1009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A1933E3-2DC2-4435-8084-0F89CC4945D0}"/>
                  </a:ext>
                </a:extLst>
              </p:cNvPr>
              <p:cNvSpPr/>
              <p:nvPr/>
            </p:nvSpPr>
            <p:spPr>
              <a:xfrm>
                <a:off x="5844878" y="3056999"/>
                <a:ext cx="1033153" cy="68788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3152" h="687889">
                    <a:moveTo>
                      <a:pt x="663831" y="20232"/>
                    </a:moveTo>
                    <a:cubicBezTo>
                      <a:pt x="678081" y="44511"/>
                      <a:pt x="687581" y="72835"/>
                      <a:pt x="691144" y="103858"/>
                    </a:cubicBezTo>
                    <a:cubicBezTo>
                      <a:pt x="714894" y="95765"/>
                      <a:pt x="739833" y="91719"/>
                      <a:pt x="764771" y="91719"/>
                    </a:cubicBezTo>
                    <a:cubicBezTo>
                      <a:pt x="906087" y="91719"/>
                      <a:pt x="1021278" y="222552"/>
                      <a:pt x="1021278" y="383060"/>
                    </a:cubicBezTo>
                    <a:cubicBezTo>
                      <a:pt x="1021278" y="543567"/>
                      <a:pt x="906087" y="674401"/>
                      <a:pt x="764771" y="674401"/>
                    </a:cubicBezTo>
                    <a:lnTo>
                      <a:pt x="17813" y="67440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139B339-4005-4C88-A5F9-267B7D6DE14B}"/>
                  </a:ext>
                </a:extLst>
              </p:cNvPr>
              <p:cNvSpPr/>
              <p:nvPr/>
            </p:nvSpPr>
            <p:spPr>
              <a:xfrm>
                <a:off x="5011231" y="3709819"/>
                <a:ext cx="201880" cy="40464"/>
              </a:xfrm>
              <a:custGeom>
                <a:avLst/>
                <a:gdLst>
                  <a:gd name="connsiteX0" fmla="*/ 17813 w 201880"/>
                  <a:gd name="connsiteY0" fmla="*/ 20232 h 40464"/>
                  <a:gd name="connsiteX1" fmla="*/ 187630 w 201880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880" h="40464">
                    <a:moveTo>
                      <a:pt x="17813" y="20232"/>
                    </a:moveTo>
                    <a:lnTo>
                      <a:pt x="187630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2E4AAC-B10A-4077-A3BF-5267C568DB56}"/>
                  </a:ext>
                </a:extLst>
              </p:cNvPr>
              <p:cNvSpPr/>
              <p:nvPr/>
            </p:nvSpPr>
            <p:spPr>
              <a:xfrm>
                <a:off x="5230924" y="3709819"/>
                <a:ext cx="71252" cy="40464"/>
              </a:xfrm>
              <a:custGeom>
                <a:avLst/>
                <a:gdLst>
                  <a:gd name="connsiteX0" fmla="*/ 17813 w 71251"/>
                  <a:gd name="connsiteY0" fmla="*/ 20232 h 40464"/>
                  <a:gd name="connsiteX1" fmla="*/ 60564 w 71251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251" h="40464">
                    <a:moveTo>
                      <a:pt x="17813" y="20232"/>
                    </a:moveTo>
                    <a:lnTo>
                      <a:pt x="60564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143968-BC19-4170-8E03-7AFC12744BA0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As datacenters migrate to cloud, fragile and manual disaster recovery processes can be standardized and </a:t>
            </a:r>
            <a:r>
              <a:rPr lang="en-US" sz="2800" dirty="0">
                <a:solidFill>
                  <a:prstClr val="white"/>
                </a:solidFill>
                <a:latin typeface="Amazon Ember"/>
              </a:rPr>
              <a:t>automated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9D7C3-7B10-4D88-ACE8-B996092FBA5A}"/>
              </a:ext>
            </a:extLst>
          </p:cNvPr>
          <p:cNvGrpSpPr/>
          <p:nvPr/>
        </p:nvGrpSpPr>
        <p:grpSpPr>
          <a:xfrm>
            <a:off x="2748459" y="868582"/>
            <a:ext cx="3498614" cy="1768598"/>
            <a:chOff x="2748459" y="868582"/>
            <a:chExt cx="3498614" cy="17685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3BAA49-57C2-4777-81FF-9B17C4FAB420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A71CD3-0410-42D9-A1A2-2A2246A641AC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93169A-491E-4DDA-9524-2427597E59A5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F8C57C7-8BC7-4BC7-89AC-2C0BB79C054B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ADC8F8F-9E06-41CE-B5B8-428BDC2FCDDB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F14277-98F0-452F-A626-B5103E144191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EAF6C5A-A9CF-4627-97F0-9422FB744FBB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9A432E-32E6-4647-92FB-C96C647D13E2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aphic 5">
              <a:extLst>
                <a:ext uri="{FF2B5EF4-FFF2-40B4-BE49-F238E27FC236}">
                  <a16:creationId xmlns:a16="http://schemas.microsoft.com/office/drawing/2014/main" id="{2CD4BEBC-DB67-4DE1-A58F-BCBD2CC49550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8D2B914-EE57-4CC2-A0A4-7B5F0E078B2D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9B5591C-F649-455E-B77E-5400C5A9B359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DA3787B-DCA5-48A8-BDD6-2EDE48F72CA0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1DF87D-53C3-4D42-812B-362271F9199C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339FC15-4AD7-4ADA-8041-322EA4D6FA42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84F3824-4E70-46F6-82CE-BABD498CFFCD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97E2A05-B981-4FCB-80B6-387DF81FA4DB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D518E3-9D0D-47D6-8F6A-7F5F0ABEF2F4}"/>
              </a:ext>
            </a:extLst>
          </p:cNvPr>
          <p:cNvGrpSpPr/>
          <p:nvPr/>
        </p:nvGrpSpPr>
        <p:grpSpPr>
          <a:xfrm>
            <a:off x="4278649" y="1985215"/>
            <a:ext cx="1018960" cy="915633"/>
            <a:chOff x="3316593" y="2682497"/>
            <a:chExt cx="1337923" cy="1202252"/>
          </a:xfrm>
          <a:noFill/>
          <a:effectLst/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197962-86E1-418A-A2E5-5A89D13457EA}"/>
                </a:ext>
              </a:extLst>
            </p:cNvPr>
            <p:cNvGrpSpPr/>
            <p:nvPr/>
          </p:nvGrpSpPr>
          <p:grpSpPr>
            <a:xfrm>
              <a:off x="3316593" y="2707618"/>
              <a:ext cx="1332899" cy="1177131"/>
              <a:chOff x="2120567" y="1972022"/>
              <a:chExt cx="2160561" cy="1908071"/>
            </a:xfrm>
            <a:grpFill/>
          </p:grpSpPr>
          <p:sp>
            <p:nvSpPr>
              <p:cNvPr id="93" name="Rectangle 9">
                <a:extLst>
                  <a:ext uri="{FF2B5EF4-FFF2-40B4-BE49-F238E27FC236}">
                    <a16:creationId xmlns:a16="http://schemas.microsoft.com/office/drawing/2014/main" id="{EEB92D39-DEE9-427C-9E65-6694E8BE443B}"/>
                  </a:ext>
                </a:extLst>
              </p:cNvPr>
              <p:cNvSpPr/>
              <p:nvPr/>
            </p:nvSpPr>
            <p:spPr>
              <a:xfrm>
                <a:off x="3325090" y="1972022"/>
                <a:ext cx="956038" cy="1600541"/>
              </a:xfrm>
              <a:custGeom>
                <a:avLst/>
                <a:gdLst>
                  <a:gd name="connsiteX0" fmla="*/ 0 w 632859"/>
                  <a:gd name="connsiteY0" fmla="*/ 0 h 1352467"/>
                  <a:gd name="connsiteX1" fmla="*/ 632859 w 632859"/>
                  <a:gd name="connsiteY1" fmla="*/ 0 h 1352467"/>
                  <a:gd name="connsiteX2" fmla="*/ 632859 w 632859"/>
                  <a:gd name="connsiteY2" fmla="*/ 1352467 h 1352467"/>
                  <a:gd name="connsiteX3" fmla="*/ 0 w 632859"/>
                  <a:gd name="connsiteY3" fmla="*/ 1352467 h 1352467"/>
                  <a:gd name="connsiteX4" fmla="*/ 0 w 632859"/>
                  <a:gd name="connsiteY4" fmla="*/ 0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77569"/>
                  <a:gd name="connsiteY0" fmla="*/ 0 h 1352467"/>
                  <a:gd name="connsiteX1" fmla="*/ 632859 w 777569"/>
                  <a:gd name="connsiteY1" fmla="*/ 1352467 h 1352467"/>
                  <a:gd name="connsiteX2" fmla="*/ 0 w 777569"/>
                  <a:gd name="connsiteY2" fmla="*/ 1352467 h 1352467"/>
                  <a:gd name="connsiteX3" fmla="*/ 0 w 777569"/>
                  <a:gd name="connsiteY3" fmla="*/ 0 h 1352467"/>
                  <a:gd name="connsiteX4" fmla="*/ 724299 w 777569"/>
                  <a:gd name="connsiteY4" fmla="*/ 91440 h 1352467"/>
                  <a:gd name="connsiteX5" fmla="*/ 722964 w 777569"/>
                  <a:gd name="connsiteY5" fmla="*/ 86768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24299"/>
                  <a:gd name="connsiteY0" fmla="*/ 1352467 h 1352467"/>
                  <a:gd name="connsiteX1" fmla="*/ 0 w 724299"/>
                  <a:gd name="connsiteY1" fmla="*/ 1352467 h 1352467"/>
                  <a:gd name="connsiteX2" fmla="*/ 0 w 724299"/>
                  <a:gd name="connsiteY2" fmla="*/ 0 h 1352467"/>
                  <a:gd name="connsiteX3" fmla="*/ 724299 w 724299"/>
                  <a:gd name="connsiteY3" fmla="*/ 91440 h 1352467"/>
                  <a:gd name="connsiteX0" fmla="*/ 632859 w 632859"/>
                  <a:gd name="connsiteY0" fmla="*/ 1352467 h 1352467"/>
                  <a:gd name="connsiteX1" fmla="*/ 0 w 632859"/>
                  <a:gd name="connsiteY1" fmla="*/ 1352467 h 1352467"/>
                  <a:gd name="connsiteX2" fmla="*/ 0 w 632859"/>
                  <a:gd name="connsiteY2" fmla="*/ 0 h 135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859" h="1352467">
                    <a:moveTo>
                      <a:pt x="632859" y="1352467"/>
                    </a:moveTo>
                    <a:lnTo>
                      <a:pt x="0" y="1352467"/>
                    </a:lnTo>
                    <a:lnTo>
                      <a:pt x="0" y="0"/>
                    </a:lnTo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4217C1C-72FE-4BA7-9F5D-5246A0DAB3DA}"/>
                  </a:ext>
                </a:extLst>
              </p:cNvPr>
              <p:cNvCxnSpPr/>
              <p:nvPr/>
            </p:nvCxnSpPr>
            <p:spPr>
              <a:xfrm flipV="1">
                <a:off x="2589688" y="2963457"/>
                <a:ext cx="146842" cy="152019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69B4C33-CF4E-4957-AB33-E2CAD909BF97}"/>
                  </a:ext>
                </a:extLst>
              </p:cNvPr>
              <p:cNvCxnSpPr/>
              <p:nvPr/>
            </p:nvCxnSpPr>
            <p:spPr>
              <a:xfrm>
                <a:off x="2665615" y="3042326"/>
                <a:ext cx="217749" cy="214807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0773555-4D2A-43D6-8BEB-68605B77C30E}"/>
                  </a:ext>
                </a:extLst>
              </p:cNvPr>
              <p:cNvSpPr/>
              <p:nvPr/>
            </p:nvSpPr>
            <p:spPr>
              <a:xfrm>
                <a:off x="2120567" y="2512393"/>
                <a:ext cx="1204524" cy="1206167"/>
              </a:xfrm>
              <a:custGeom>
                <a:avLst/>
                <a:gdLst>
                  <a:gd name="connsiteX0" fmla="*/ 78836 w 1204524"/>
                  <a:gd name="connsiteY0" fmla="*/ 0 h 1206167"/>
                  <a:gd name="connsiteX1" fmla="*/ 721046 w 1204524"/>
                  <a:gd name="connsiteY1" fmla="*/ 0 h 1206167"/>
                  <a:gd name="connsiteX2" fmla="*/ 921891 w 1204524"/>
                  <a:gd name="connsiteY2" fmla="*/ 685236 h 1206167"/>
                  <a:gd name="connsiteX3" fmla="*/ 1204524 w 1204524"/>
                  <a:gd name="connsiteY3" fmla="*/ 685236 h 1206167"/>
                  <a:gd name="connsiteX4" fmla="*/ 1204524 w 1204524"/>
                  <a:gd name="connsiteY4" fmla="*/ 1127331 h 1206167"/>
                  <a:gd name="connsiteX5" fmla="*/ 1125688 w 1204524"/>
                  <a:gd name="connsiteY5" fmla="*/ 1206167 h 1206167"/>
                  <a:gd name="connsiteX6" fmla="*/ 78836 w 1204524"/>
                  <a:gd name="connsiteY6" fmla="*/ 1206167 h 1206167"/>
                  <a:gd name="connsiteX7" fmla="*/ 0 w 1204524"/>
                  <a:gd name="connsiteY7" fmla="*/ 1127331 h 1206167"/>
                  <a:gd name="connsiteX8" fmla="*/ 0 w 1204524"/>
                  <a:gd name="connsiteY8" fmla="*/ 78836 h 1206167"/>
                  <a:gd name="connsiteX9" fmla="*/ 78836 w 1204524"/>
                  <a:gd name="connsiteY9" fmla="*/ 0 h 1206167"/>
                  <a:gd name="connsiteX10" fmla="*/ 162661 w 1204524"/>
                  <a:gd name="connsiteY10" fmla="*/ 158763 h 1206167"/>
                  <a:gd name="connsiteX11" fmla="*/ 162661 w 1204524"/>
                  <a:gd name="connsiteY11" fmla="*/ 713421 h 1206167"/>
                  <a:gd name="connsiteX12" fmla="*/ 819529 w 1204524"/>
                  <a:gd name="connsiteY12" fmla="*/ 713421 h 1206167"/>
                  <a:gd name="connsiteX13" fmla="*/ 622016 w 1204524"/>
                  <a:gd name="connsiteY13" fmla="*/ 158763 h 1206167"/>
                  <a:gd name="connsiteX14" fmla="*/ 162661 w 1204524"/>
                  <a:gd name="connsiteY14" fmla="*/ 158763 h 1206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4524" h="1206167">
                    <a:moveTo>
                      <a:pt x="78836" y="0"/>
                    </a:moveTo>
                    <a:lnTo>
                      <a:pt x="721046" y="0"/>
                    </a:lnTo>
                    <a:lnTo>
                      <a:pt x="921891" y="685236"/>
                    </a:lnTo>
                    <a:lnTo>
                      <a:pt x="1204524" y="685236"/>
                    </a:lnTo>
                    <a:lnTo>
                      <a:pt x="1204524" y="1127331"/>
                    </a:lnTo>
                    <a:cubicBezTo>
                      <a:pt x="1204524" y="1170871"/>
                      <a:pt x="1169228" y="1206167"/>
                      <a:pt x="1125688" y="1206167"/>
                    </a:cubicBezTo>
                    <a:lnTo>
                      <a:pt x="78836" y="1206167"/>
                    </a:lnTo>
                    <a:cubicBezTo>
                      <a:pt x="35296" y="1206167"/>
                      <a:pt x="0" y="1170871"/>
                      <a:pt x="0" y="1127331"/>
                    </a:cubicBezTo>
                    <a:lnTo>
                      <a:pt x="0" y="78836"/>
                    </a:lnTo>
                    <a:cubicBezTo>
                      <a:pt x="0" y="35296"/>
                      <a:pt x="35296" y="0"/>
                      <a:pt x="78836" y="0"/>
                    </a:cubicBezTo>
                    <a:close/>
                    <a:moveTo>
                      <a:pt x="162661" y="158763"/>
                    </a:moveTo>
                    <a:lnTo>
                      <a:pt x="162661" y="713421"/>
                    </a:lnTo>
                    <a:lnTo>
                      <a:pt x="819529" y="713421"/>
                    </a:lnTo>
                    <a:lnTo>
                      <a:pt x="622016" y="158763"/>
                    </a:lnTo>
                    <a:lnTo>
                      <a:pt x="162661" y="158763"/>
                    </a:lnTo>
                    <a:close/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F716CEA-6DDF-4FD9-9F38-988C1E3FEFB7}"/>
                  </a:ext>
                </a:extLst>
              </p:cNvPr>
              <p:cNvSpPr/>
              <p:nvPr/>
            </p:nvSpPr>
            <p:spPr>
              <a:xfrm>
                <a:off x="2227475" y="3455017"/>
                <a:ext cx="425078" cy="425076"/>
              </a:xfrm>
              <a:prstGeom prst="ellipse">
                <a:avLst/>
              </a:prstGeom>
              <a:solidFill>
                <a:srgbClr val="A0D26D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99BC47-4218-4CDD-80DC-7B93F8529734}"/>
                  </a:ext>
                </a:extLst>
              </p:cNvPr>
              <p:cNvSpPr/>
              <p:nvPr/>
            </p:nvSpPr>
            <p:spPr>
              <a:xfrm>
                <a:off x="2736531" y="3455016"/>
                <a:ext cx="425078" cy="425076"/>
              </a:xfrm>
              <a:prstGeom prst="ellipse">
                <a:avLst/>
              </a:prstGeom>
              <a:solidFill>
                <a:srgbClr val="A0D26D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C1FBFDB-5E7B-4154-A1E5-8B9C2C671414}"/>
                </a:ext>
              </a:extLst>
            </p:cNvPr>
            <p:cNvGrpSpPr/>
            <p:nvPr/>
          </p:nvGrpSpPr>
          <p:grpSpPr>
            <a:xfrm>
              <a:off x="4130669" y="2682497"/>
              <a:ext cx="523847" cy="948973"/>
              <a:chOff x="4125645" y="2912487"/>
              <a:chExt cx="523847" cy="744104"/>
            </a:xfrm>
            <a:grpFill/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12385C3-F29F-458F-A37C-D4D2035D240D}"/>
                  </a:ext>
                </a:extLst>
              </p:cNvPr>
              <p:cNvGrpSpPr/>
              <p:nvPr/>
            </p:nvGrpSpPr>
            <p:grpSpPr>
              <a:xfrm>
                <a:off x="4125645" y="3536306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6096363-CA01-44E8-BA82-145889A8E2C3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55302F7-4EAC-400C-A654-246606C90C5B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19FD4FD-3AFA-421B-8FA7-15AD64F41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B21D6D63-566F-416B-B304-FA288E60C07A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CD8A786C-B076-457E-BFA1-1D8DF0FC46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111281F7-016D-4A90-8A2A-D9DDA5FA1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2CDDBBBC-5CC4-42B9-A876-772542F4E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06029B3-D2B0-4AE5-811F-D4B1E22F4016}"/>
                  </a:ext>
                </a:extLst>
              </p:cNvPr>
              <p:cNvGrpSpPr/>
              <p:nvPr/>
            </p:nvGrpSpPr>
            <p:grpSpPr>
              <a:xfrm>
                <a:off x="4125645" y="3411542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28499E7-3135-4717-8D4E-45E1A19D0B9E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38953F3-D573-4638-9993-98D92660D23F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385251FA-9AB6-4D1B-B6BA-FB1C1D54CD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7C396977-F4C1-4910-983A-4DF43E6AD4B4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CD058EA-D40C-4C85-B9D3-77A3D830C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E98B9CF0-DF67-4CC2-980B-F4ED6E147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C4E4A9E-FC26-4AB2-B4E7-4F8B728D0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51BF31D-37F7-45B8-8F00-F29D54ACC393}"/>
                  </a:ext>
                </a:extLst>
              </p:cNvPr>
              <p:cNvGrpSpPr/>
              <p:nvPr/>
            </p:nvGrpSpPr>
            <p:grpSpPr>
              <a:xfrm>
                <a:off x="4125645" y="3286778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8B9D2CD-3ACF-42D3-9297-64550C947FC1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FF65DBA-6FD5-4B39-A8A9-96BA82DC7A04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997E686-A711-41D9-B37A-264C65846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81EE4A91-ECD5-4686-93B0-009B76BFC3B4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4209C5BF-8E41-4841-A3B3-C66D9E905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B124506C-6178-43AA-9E92-D54A96076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C6EDCA06-F398-47F4-8FFB-4A374D19F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2FA13CE-1927-493B-9462-D25ED93F529D}"/>
                  </a:ext>
                </a:extLst>
              </p:cNvPr>
              <p:cNvGrpSpPr/>
              <p:nvPr/>
            </p:nvGrpSpPr>
            <p:grpSpPr>
              <a:xfrm>
                <a:off x="4125645" y="3162014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A20E54D-6840-4592-9653-63FB404886A8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247B9B7-C43C-4080-A90A-EAAE4CED7FBD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4F96CBF-8D67-4E97-BE2A-C422AAA46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6308C2D8-706C-4E8A-90A9-E578FCF8A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4AD66842-FBCB-403E-A585-7AB92114B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56BA6C13-9059-4C6A-A860-FF576F6F3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97D32F47-1741-4442-B807-317760CB2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787D98A-3E94-4CF3-8553-918989C157A8}"/>
                  </a:ext>
                </a:extLst>
              </p:cNvPr>
              <p:cNvGrpSpPr/>
              <p:nvPr/>
            </p:nvGrpSpPr>
            <p:grpSpPr>
              <a:xfrm>
                <a:off x="4125645" y="3037250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DD35097-0664-4560-BC42-AE07F99F6841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6E07649-03D6-465E-8336-5675653C0C57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FCE43FED-D658-4C62-B308-4751F22B5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6B8B2A77-BFFB-4919-950A-B3EFFBA13A8B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3DA44B68-9CA4-473C-AE82-B9D10DCE7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5B23BB2-2D67-4AD6-80C4-1BB2219B5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4DAFDF60-40E5-49AC-9358-D66BDBA12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4F021B0-67AA-4778-9104-7FB535D02301}"/>
                  </a:ext>
                </a:extLst>
              </p:cNvPr>
              <p:cNvGrpSpPr/>
              <p:nvPr/>
            </p:nvGrpSpPr>
            <p:grpSpPr>
              <a:xfrm>
                <a:off x="4125645" y="2912487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47A8E7F-B883-41EB-A3D8-5E00C95273DB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7B6A5B09-82A6-48AB-BAD4-41064372F85E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AA34EA5-72B0-4574-B73B-D2FB614C2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77455A19-5937-4125-9756-0F9FFACE75B2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A204349C-5268-4278-A9B5-3F0C70E52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FA279F2C-7D8C-4AAA-B7A8-BD65751298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4E52E366-E1CE-4AE5-93C6-1A6805CB5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07313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sk_right">
            <a:extLst>
              <a:ext uri="{FF2B5EF4-FFF2-40B4-BE49-F238E27FC236}">
                <a16:creationId xmlns:a16="http://schemas.microsoft.com/office/drawing/2014/main" id="{997221C2-E102-4135-BBCF-E799C5CFDE43}"/>
              </a:ext>
            </a:extLst>
          </p:cNvPr>
          <p:cNvSpPr/>
          <p:nvPr/>
        </p:nvSpPr>
        <p:spPr>
          <a:xfrm>
            <a:off x="0" y="0"/>
            <a:ext cx="9157887" cy="5143499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27DB5E-CF4A-4463-B03B-7D9F7E93EF4C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Testing failure mitigation will move from a scary annual experience to automated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continuously tested resilience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5E2604B-D1DB-441B-8C09-3288B90B46A1}"/>
              </a:ext>
            </a:extLst>
          </p:cNvPr>
          <p:cNvGrpSpPr/>
          <p:nvPr/>
        </p:nvGrpSpPr>
        <p:grpSpPr>
          <a:xfrm>
            <a:off x="5002928" y="900112"/>
            <a:ext cx="2959851" cy="1496246"/>
            <a:chOff x="2748459" y="868582"/>
            <a:chExt cx="3498614" cy="176859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23EA63E-8B3E-4E31-99BB-57C813A7F45B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8C1D66C-E027-4037-99E3-8CF768B2889E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E8CE094-485A-4ABB-829F-383685C89E79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7831289-DD2B-41B5-A70E-BBC9AD98EC1D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A913109-D732-4FE1-80AD-9690BB548FA2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C318147-A2FE-414D-9B66-EFD8A9FC839D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EC7AE7B-6A55-4165-90E5-1D7677F0B9A8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AEF638A-DC51-4B44-A1DF-EEABF6E8C014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aphic 5">
              <a:extLst>
                <a:ext uri="{FF2B5EF4-FFF2-40B4-BE49-F238E27FC236}">
                  <a16:creationId xmlns:a16="http://schemas.microsoft.com/office/drawing/2014/main" id="{42520404-F8E5-46E6-869C-1D7E20B163B1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2194088-D9F7-4A23-9C89-D71636BFDAB6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5DE91B7-CFA1-4A12-B702-F35C10658C45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B263514-8AFF-48BF-97EE-6D15B3378815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6C418C3-089F-4E4F-BE13-22B989471870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9B93452-A16A-42B0-B1EC-B8EC5841EC1B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4248773-FE8D-4880-90D9-1538F04EBA6B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BD09C32-0143-45F4-88C5-2DFC63F13800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8BDA5-FF88-4264-A588-636408FB4A19}"/>
              </a:ext>
            </a:extLst>
          </p:cNvPr>
          <p:cNvCxnSpPr>
            <a:cxnSpLocks/>
          </p:cNvCxnSpPr>
          <p:nvPr/>
        </p:nvCxnSpPr>
        <p:spPr>
          <a:xfrm>
            <a:off x="3088915" y="1790028"/>
            <a:ext cx="148732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3">
            <a:extLst>
              <a:ext uri="{FF2B5EF4-FFF2-40B4-BE49-F238E27FC236}">
                <a16:creationId xmlns:a16="http://schemas.microsoft.com/office/drawing/2014/main" id="{247112CA-29AB-4FA3-B86B-17D4C25F184B}"/>
              </a:ext>
            </a:extLst>
          </p:cNvPr>
          <p:cNvSpPr/>
          <p:nvPr/>
        </p:nvSpPr>
        <p:spPr bwMode="auto">
          <a:xfrm rot="2700000">
            <a:off x="4328057" y="1682534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E9776D-818B-45DD-BD25-C2B1B7983705}"/>
              </a:ext>
            </a:extLst>
          </p:cNvPr>
          <p:cNvGrpSpPr/>
          <p:nvPr/>
        </p:nvGrpSpPr>
        <p:grpSpPr>
          <a:xfrm rot="10800000" flipV="1">
            <a:off x="6304253" y="1838932"/>
            <a:ext cx="819150" cy="918210"/>
            <a:chOff x="4160143" y="1980822"/>
            <a:chExt cx="819150" cy="918210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EA68C34-1211-4202-B011-574B9313904C}"/>
                </a:ext>
              </a:extLst>
            </p:cNvPr>
            <p:cNvSpPr/>
            <p:nvPr/>
          </p:nvSpPr>
          <p:spPr>
            <a:xfrm>
              <a:off x="4323973" y="1980822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D85C19D-7DA5-417B-A1F7-CB9F3EBB3E15}"/>
                </a:ext>
              </a:extLst>
            </p:cNvPr>
            <p:cNvSpPr/>
            <p:nvPr/>
          </p:nvSpPr>
          <p:spPr>
            <a:xfrm>
              <a:off x="4518283" y="2433260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925C646-383F-4D57-AC5B-419D3E790D43}"/>
                </a:ext>
              </a:extLst>
            </p:cNvPr>
            <p:cNvSpPr/>
            <p:nvPr/>
          </p:nvSpPr>
          <p:spPr>
            <a:xfrm>
              <a:off x="4410650" y="2433260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6A5D698-7202-4E5C-8C02-9033C24C1F49}"/>
                </a:ext>
              </a:extLst>
            </p:cNvPr>
            <p:cNvSpPr/>
            <p:nvPr/>
          </p:nvSpPr>
          <p:spPr>
            <a:xfrm>
              <a:off x="4472589" y="2139298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780EBB-0A59-4954-BF54-8D1986376667}"/>
                </a:ext>
              </a:extLst>
            </p:cNvPr>
            <p:cNvSpPr/>
            <p:nvPr/>
          </p:nvSpPr>
          <p:spPr>
            <a:xfrm>
              <a:off x="4405888" y="2073215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2C09914-9B0A-4365-B2C7-099A06055ED9}"/>
                </a:ext>
              </a:extLst>
            </p:cNvPr>
            <p:cNvSpPr/>
            <p:nvPr/>
          </p:nvSpPr>
          <p:spPr>
            <a:xfrm>
              <a:off x="4763778" y="2684476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2643CA-F2B0-42D9-89AD-7649A6E71F3F}"/>
                </a:ext>
              </a:extLst>
            </p:cNvPr>
            <p:cNvSpPr/>
            <p:nvPr/>
          </p:nvSpPr>
          <p:spPr>
            <a:xfrm>
              <a:off x="471259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E6C240B-5980-40C8-83AD-2F339A26440D}"/>
                </a:ext>
              </a:extLst>
            </p:cNvPr>
            <p:cNvSpPr/>
            <p:nvPr/>
          </p:nvSpPr>
          <p:spPr>
            <a:xfrm>
              <a:off x="4211381" y="2684552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F3C6224-9C64-4628-B8AF-A873B597D227}"/>
                </a:ext>
              </a:extLst>
            </p:cNvPr>
            <p:cNvSpPr/>
            <p:nvPr/>
          </p:nvSpPr>
          <p:spPr>
            <a:xfrm>
              <a:off x="416014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3EA429-797E-40C7-B53B-8AA896C00FF7}"/>
              </a:ext>
            </a:extLst>
          </p:cNvPr>
          <p:cNvGrpSpPr/>
          <p:nvPr/>
        </p:nvGrpSpPr>
        <p:grpSpPr>
          <a:xfrm>
            <a:off x="1587901" y="1166296"/>
            <a:ext cx="1151572" cy="1263967"/>
            <a:chOff x="1855915" y="1237241"/>
            <a:chExt cx="1151572" cy="1263967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DF82D17-F0F0-4B38-9DAF-75142A5F1791}"/>
                </a:ext>
              </a:extLst>
            </p:cNvPr>
            <p:cNvSpPr/>
            <p:nvPr/>
          </p:nvSpPr>
          <p:spPr>
            <a:xfrm>
              <a:off x="1868297" y="1745876"/>
              <a:ext cx="714375" cy="752475"/>
            </a:xfrm>
            <a:custGeom>
              <a:avLst/>
              <a:gdLst>
                <a:gd name="connsiteX0" fmla="*/ 67628 w 714375"/>
                <a:gd name="connsiteY0" fmla="*/ 14288 h 752475"/>
                <a:gd name="connsiteX1" fmla="*/ 14288 w 714375"/>
                <a:gd name="connsiteY1" fmla="*/ 14288 h 752475"/>
                <a:gd name="connsiteX2" fmla="*/ 14288 w 714375"/>
                <a:gd name="connsiteY2" fmla="*/ 745807 h 752475"/>
                <a:gd name="connsiteX3" fmla="*/ 701040 w 714375"/>
                <a:gd name="connsiteY3" fmla="*/ 745807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" h="752475">
                  <a:moveTo>
                    <a:pt x="67628" y="14288"/>
                  </a:moveTo>
                  <a:lnTo>
                    <a:pt x="14288" y="14288"/>
                  </a:lnTo>
                  <a:lnTo>
                    <a:pt x="14288" y="745807"/>
                  </a:lnTo>
                  <a:lnTo>
                    <a:pt x="701040" y="745807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4459415-93B6-441D-BBC3-92A401C4A780}"/>
                </a:ext>
              </a:extLst>
            </p:cNvPr>
            <p:cNvSpPr/>
            <p:nvPr/>
          </p:nvSpPr>
          <p:spPr>
            <a:xfrm>
              <a:off x="2459800" y="1322013"/>
              <a:ext cx="304800" cy="28575"/>
            </a:xfrm>
            <a:custGeom>
              <a:avLst/>
              <a:gdLst>
                <a:gd name="connsiteX0" fmla="*/ 297180 w 304800"/>
                <a:gd name="connsiteY0" fmla="*/ 14287 h 28575"/>
                <a:gd name="connsiteX1" fmla="*/ 14288 w 304800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28575">
                  <a:moveTo>
                    <a:pt x="297180" y="14287"/>
                  </a:moveTo>
                  <a:lnTo>
                    <a:pt x="14288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C91C98-F0CC-4276-813F-CE1742F1CAD0}"/>
                </a:ext>
              </a:extLst>
            </p:cNvPr>
            <p:cNvSpPr/>
            <p:nvPr/>
          </p:nvSpPr>
          <p:spPr>
            <a:xfrm>
              <a:off x="2854135" y="1322013"/>
              <a:ext cx="152400" cy="276225"/>
            </a:xfrm>
            <a:custGeom>
              <a:avLst/>
              <a:gdLst>
                <a:gd name="connsiteX0" fmla="*/ 14288 w 152400"/>
                <a:gd name="connsiteY0" fmla="*/ 14288 h 276225"/>
                <a:gd name="connsiteX1" fmla="*/ 140970 w 152400"/>
                <a:gd name="connsiteY1" fmla="*/ 14288 h 276225"/>
                <a:gd name="connsiteX2" fmla="*/ 140970 w 152400"/>
                <a:gd name="connsiteY2" fmla="*/ 2657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276225">
                  <a:moveTo>
                    <a:pt x="14288" y="14288"/>
                  </a:moveTo>
                  <a:lnTo>
                    <a:pt x="140970" y="14288"/>
                  </a:lnTo>
                  <a:lnTo>
                    <a:pt x="140970" y="26574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76ECAF4-D8B4-44A6-9314-5112E1483B84}"/>
                </a:ext>
              </a:extLst>
            </p:cNvPr>
            <p:cNvSpPr/>
            <p:nvPr/>
          </p:nvSpPr>
          <p:spPr>
            <a:xfrm>
              <a:off x="2074037" y="1322013"/>
              <a:ext cx="295275" cy="28575"/>
            </a:xfrm>
            <a:custGeom>
              <a:avLst/>
              <a:gdLst>
                <a:gd name="connsiteX0" fmla="*/ 288608 w 295275"/>
                <a:gd name="connsiteY0" fmla="*/ 14287 h 28575"/>
                <a:gd name="connsiteX1" fmla="*/ 14287 w 295275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28575">
                  <a:moveTo>
                    <a:pt x="288608" y="14287"/>
                  </a:moveTo>
                  <a:lnTo>
                    <a:pt x="14287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0D0FF0-F74A-4CC1-980B-3B1EAE04D2B4}"/>
                </a:ext>
              </a:extLst>
            </p:cNvPr>
            <p:cNvSpPr/>
            <p:nvPr/>
          </p:nvSpPr>
          <p:spPr>
            <a:xfrm>
              <a:off x="1855915" y="1322013"/>
              <a:ext cx="133350" cy="190500"/>
            </a:xfrm>
            <a:custGeom>
              <a:avLst/>
              <a:gdLst>
                <a:gd name="connsiteX0" fmla="*/ 120968 w 133350"/>
                <a:gd name="connsiteY0" fmla="*/ 14288 h 190500"/>
                <a:gd name="connsiteX1" fmla="*/ 14288 w 133350"/>
                <a:gd name="connsiteY1" fmla="*/ 14288 h 190500"/>
                <a:gd name="connsiteX2" fmla="*/ 14288 w 133350"/>
                <a:gd name="connsiteY2" fmla="*/ 17716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0">
                  <a:moveTo>
                    <a:pt x="120968" y="14288"/>
                  </a:moveTo>
                  <a:lnTo>
                    <a:pt x="14288" y="14288"/>
                  </a:lnTo>
                  <a:lnTo>
                    <a:pt x="14288" y="177165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D9E73AC-DC5F-4B40-8309-5A64E83DC5F7}"/>
                </a:ext>
              </a:extLst>
            </p:cNvPr>
            <p:cNvSpPr/>
            <p:nvPr/>
          </p:nvSpPr>
          <p:spPr>
            <a:xfrm>
              <a:off x="2855087" y="2310708"/>
              <a:ext cx="152400" cy="190500"/>
            </a:xfrm>
            <a:custGeom>
              <a:avLst/>
              <a:gdLst>
                <a:gd name="connsiteX0" fmla="*/ 14288 w 152400"/>
                <a:gd name="connsiteY0" fmla="*/ 177165 h 190500"/>
                <a:gd name="connsiteX1" fmla="*/ 138113 w 152400"/>
                <a:gd name="connsiteY1" fmla="*/ 177165 h 190500"/>
                <a:gd name="connsiteX2" fmla="*/ 138113 w 152400"/>
                <a:gd name="connsiteY2" fmla="*/ 142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90500">
                  <a:moveTo>
                    <a:pt x="14288" y="177165"/>
                  </a:moveTo>
                  <a:lnTo>
                    <a:pt x="138113" y="177165"/>
                  </a:lnTo>
                  <a:lnTo>
                    <a:pt x="138113" y="1428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E3B786D-4188-43C4-BFC7-B4BB320AA8A5}"/>
                </a:ext>
              </a:extLst>
            </p:cNvPr>
            <p:cNvSpPr/>
            <p:nvPr/>
          </p:nvSpPr>
          <p:spPr>
            <a:xfrm>
              <a:off x="1996885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2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2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70CA115-3949-4993-8B33-E03477232D24}"/>
                </a:ext>
              </a:extLst>
            </p:cNvPr>
            <p:cNvSpPr/>
            <p:nvPr/>
          </p:nvSpPr>
          <p:spPr>
            <a:xfrm>
              <a:off x="2391220" y="1237241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7 w 66675"/>
                <a:gd name="connsiteY3" fmla="*/ 140970 h 171450"/>
                <a:gd name="connsiteX4" fmla="*/ 56197 w 66675"/>
                <a:gd name="connsiteY4" fmla="*/ 121920 h 171450"/>
                <a:gd name="connsiteX5" fmla="*/ 56197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2" y="161925"/>
                    <a:pt x="56197" y="152400"/>
                    <a:pt x="56197" y="140970"/>
                  </a:cubicBezTo>
                  <a:lnTo>
                    <a:pt x="56197" y="121920"/>
                  </a:lnTo>
                  <a:lnTo>
                    <a:pt x="56197" y="35243"/>
                  </a:lnTo>
                  <a:cubicBezTo>
                    <a:pt x="56197" y="23813"/>
                    <a:pt x="46672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BEA7633-8A3A-4E1C-A5D2-F645D45916E9}"/>
                </a:ext>
              </a:extLst>
            </p:cNvPr>
            <p:cNvSpPr/>
            <p:nvPr/>
          </p:nvSpPr>
          <p:spPr>
            <a:xfrm>
              <a:off x="2776982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A971F22-3098-4E78-A96F-F99BFF87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82" y="1578168"/>
              <a:ext cx="679415" cy="726452"/>
            </a:xfrm>
            <a:prstGeom prst="rect">
              <a:avLst/>
            </a:prstGeom>
          </p:spPr>
        </p:pic>
      </p:grpSp>
      <p:sp>
        <p:nvSpPr>
          <p:cNvPr id="141" name="Arrow: Pentagon 140">
            <a:extLst>
              <a:ext uri="{FF2B5EF4-FFF2-40B4-BE49-F238E27FC236}">
                <a16:creationId xmlns:a16="http://schemas.microsoft.com/office/drawing/2014/main" id="{2F9F16DB-E372-428C-8636-0BBC87D86306}"/>
              </a:ext>
            </a:extLst>
          </p:cNvPr>
          <p:cNvSpPr/>
          <p:nvPr/>
        </p:nvSpPr>
        <p:spPr>
          <a:xfrm>
            <a:off x="-3697913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Arrow: Pentagon 141">
            <a:extLst>
              <a:ext uri="{FF2B5EF4-FFF2-40B4-BE49-F238E27FC236}">
                <a16:creationId xmlns:a16="http://schemas.microsoft.com/office/drawing/2014/main" id="{9D53C659-24CE-4BCB-A436-549D0081BD2F}"/>
              </a:ext>
            </a:extLst>
          </p:cNvPr>
          <p:cNvSpPr/>
          <p:nvPr/>
        </p:nvSpPr>
        <p:spPr>
          <a:xfrm>
            <a:off x="-6426609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3" name="Group 22">
            <a:extLst>
              <a:ext uri="{FF2B5EF4-FFF2-40B4-BE49-F238E27FC236}">
                <a16:creationId xmlns:a16="http://schemas.microsoft.com/office/drawing/2014/main" id="{95E9142B-E387-4E53-8BAA-C4CDA23A2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5162534" y="2992031"/>
            <a:ext cx="727012" cy="682948"/>
            <a:chOff x="2715" y="1465"/>
            <a:chExt cx="330" cy="310"/>
          </a:xfrm>
        </p:grpSpPr>
        <p:sp>
          <p:nvSpPr>
            <p:cNvPr id="144" name="Freeform 23">
              <a:extLst>
                <a:ext uri="{FF2B5EF4-FFF2-40B4-BE49-F238E27FC236}">
                  <a16:creationId xmlns:a16="http://schemas.microsoft.com/office/drawing/2014/main" id="{ECC04845-4C36-49F9-B475-A53C3EA76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5" name="Freeform 24">
              <a:extLst>
                <a:ext uri="{FF2B5EF4-FFF2-40B4-BE49-F238E27FC236}">
                  <a16:creationId xmlns:a16="http://schemas.microsoft.com/office/drawing/2014/main" id="{8292C109-F0B5-47A4-B72A-B21990875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6" name="Freeform 25">
              <a:extLst>
                <a:ext uri="{FF2B5EF4-FFF2-40B4-BE49-F238E27FC236}">
                  <a16:creationId xmlns:a16="http://schemas.microsoft.com/office/drawing/2014/main" id="{76CA16B9-B3C0-4B1B-B5C6-DF251683C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47" name="Group 30">
            <a:extLst>
              <a:ext uri="{FF2B5EF4-FFF2-40B4-BE49-F238E27FC236}">
                <a16:creationId xmlns:a16="http://schemas.microsoft.com/office/drawing/2014/main" id="{5B5735F3-BD23-4478-A5A1-88D5CCA6C3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223704" y="2887666"/>
            <a:ext cx="826518" cy="811955"/>
            <a:chOff x="5449" y="2282"/>
            <a:chExt cx="454" cy="446"/>
          </a:xfrm>
        </p:grpSpPr>
        <p:sp>
          <p:nvSpPr>
            <p:cNvPr id="148" name="Freeform 33">
              <a:extLst>
                <a:ext uri="{FF2B5EF4-FFF2-40B4-BE49-F238E27FC236}">
                  <a16:creationId xmlns:a16="http://schemas.microsoft.com/office/drawing/2014/main" id="{6D4C81F7-F893-4E4F-8736-F473E0343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9" name="Freeform 36">
              <a:extLst>
                <a:ext uri="{FF2B5EF4-FFF2-40B4-BE49-F238E27FC236}">
                  <a16:creationId xmlns:a16="http://schemas.microsoft.com/office/drawing/2014/main" id="{1CEC930D-C6D7-4BAA-ACE7-698A9FA40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11BF922C-B0E0-4628-86A4-CDF563BCC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A691A22D-EEF5-4575-B258-51A44611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7D1BD8A4-6FEF-49C4-BE2F-8203F52CA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21C1AD45-CBFE-4BCC-BBDB-EE2F4F18E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54" name="Title 8">
            <a:extLst>
              <a:ext uri="{FF2B5EF4-FFF2-40B4-BE49-F238E27FC236}">
                <a16:creationId xmlns:a16="http://schemas.microsoft.com/office/drawing/2014/main" id="{09A98A53-365C-422A-A8EA-F0D0E06903D4}"/>
              </a:ext>
            </a:extLst>
          </p:cNvPr>
          <p:cNvSpPr txBox="1">
            <a:spLocks/>
          </p:cNvSpPr>
          <p:nvPr/>
        </p:nvSpPr>
        <p:spPr>
          <a:xfrm>
            <a:off x="-5579545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155" name="Title 8">
            <a:extLst>
              <a:ext uri="{FF2B5EF4-FFF2-40B4-BE49-F238E27FC236}">
                <a16:creationId xmlns:a16="http://schemas.microsoft.com/office/drawing/2014/main" id="{4E3306D8-0A3B-49B0-B0D3-41F8D2145EF5}"/>
              </a:ext>
            </a:extLst>
          </p:cNvPr>
          <p:cNvSpPr txBox="1">
            <a:spLocks/>
          </p:cNvSpPr>
          <p:nvPr/>
        </p:nvSpPr>
        <p:spPr>
          <a:xfrm>
            <a:off x="-2933484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</p:spTree>
    <p:extLst>
      <p:ext uri="{BB962C8B-B14F-4D97-AF65-F5344CB8AC3E}">
        <p14:creationId xmlns:p14="http://schemas.microsoft.com/office/powerpoint/2010/main" val="4019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9" grpId="1"/>
      <p:bldP spid="1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 more thing…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400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4" name="Group 30">
            <a:extLst>
              <a:ext uri="{FF2B5EF4-FFF2-40B4-BE49-F238E27FC236}">
                <a16:creationId xmlns:a16="http://schemas.microsoft.com/office/drawing/2014/main" id="{54A0ACD0-8C80-4988-8527-B7074BE4C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02905" y="2887666"/>
            <a:ext cx="826518" cy="811955"/>
            <a:chOff x="5449" y="2282"/>
            <a:chExt cx="454" cy="446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" y="2562"/>
              <a:ext cx="120" cy="120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5" y="2282"/>
              <a:ext cx="122" cy="121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2" y="2562"/>
              <a:ext cx="121" cy="120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2670"/>
              <a:ext cx="221" cy="58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359"/>
              <a:ext cx="102" cy="215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" y="2343"/>
              <a:ext cx="141" cy="182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!</a:t>
              </a:r>
            </a:p>
          </p:txBody>
        </p: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1946AC21-550B-4487-91BD-1DE392510106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sp>
        <p:nvSpPr>
          <p:cNvPr id="38" name="Title 8">
            <a:extLst>
              <a:ext uri="{FF2B5EF4-FFF2-40B4-BE49-F238E27FC236}">
                <a16:creationId xmlns:a16="http://schemas.microsoft.com/office/drawing/2014/main" id="{E640DAE7-0313-493F-BBBB-C3DE0C0DF1B7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</a:t>
            </a:r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A62CC510-C221-4D6B-979C-F08EF5C7A2FB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181493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F77CA-BEB9-3342-874D-6C0AA0FDB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4" t="11811" r="37973" b="363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0A23E59-800D-4B71-81C3-6AC48D53FD5A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4307" y="1705089"/>
            <a:ext cx="6275387" cy="1733323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Globally, over </a:t>
            </a:r>
            <a:r>
              <a:rPr lang="en-US" sz="2800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500 million </a:t>
            </a:r>
            <a:r>
              <a:rPr lang="en-US" sz="28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fans watch F1 each year</a:t>
            </a:r>
            <a:br>
              <a:rPr lang="en-US" sz="28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br>
              <a:rPr lang="en-US" sz="28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(and many travel to the races…)</a:t>
            </a:r>
          </a:p>
        </p:txBody>
      </p:sp>
    </p:spTree>
    <p:extLst>
      <p:ext uri="{BB962C8B-B14F-4D97-AF65-F5344CB8AC3E}">
        <p14:creationId xmlns:p14="http://schemas.microsoft.com/office/powerpoint/2010/main" val="12912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284E-6 L 0 0.04352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2" grpId="0"/>
      <p:bldP spid="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1AB750-E7C8-4207-AA05-5AC19A53D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47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0A23E59-800D-4B71-81C3-6AC48D53FD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1D4E23-0F5E-498B-AB07-27B56932B7E9}"/>
              </a:ext>
            </a:extLst>
          </p:cNvPr>
          <p:cNvSpPr txBox="1">
            <a:spLocks/>
          </p:cNvSpPr>
          <p:nvPr/>
        </p:nvSpPr>
        <p:spPr>
          <a:xfrm>
            <a:off x="1716505" y="1889261"/>
            <a:ext cx="5710990" cy="1364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Amongst the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most watched sports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in the world.</a:t>
            </a:r>
          </a:p>
        </p:txBody>
      </p:sp>
    </p:spTree>
    <p:extLst>
      <p:ext uri="{BB962C8B-B14F-4D97-AF65-F5344CB8AC3E}">
        <p14:creationId xmlns:p14="http://schemas.microsoft.com/office/powerpoint/2010/main" val="121403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22718" y="1832385"/>
            <a:ext cx="4747515" cy="170709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AWS: Unblocking Innovation for Digital Transformation Across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Travel Industry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255B5E-368E-4074-B936-B3B895947C58}"/>
              </a:ext>
            </a:extLst>
          </p:cNvPr>
          <p:cNvGrpSpPr/>
          <p:nvPr/>
        </p:nvGrpSpPr>
        <p:grpSpPr>
          <a:xfrm>
            <a:off x="4572000" y="1688163"/>
            <a:ext cx="3104990" cy="2021973"/>
            <a:chOff x="7702896" y="3101015"/>
            <a:chExt cx="857331" cy="5582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976E80-7127-483B-A3C3-5E0132310C35}"/>
                </a:ext>
              </a:extLst>
            </p:cNvPr>
            <p:cNvGrpSpPr/>
            <p:nvPr/>
          </p:nvGrpSpPr>
          <p:grpSpPr>
            <a:xfrm>
              <a:off x="7702896" y="3101015"/>
              <a:ext cx="792162" cy="530225"/>
              <a:chOff x="5527675" y="1909765"/>
              <a:chExt cx="792162" cy="530225"/>
            </a:xfrm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7A12DDAE-5950-40EE-B385-857AF87E8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2" y="1944690"/>
                <a:ext cx="593725" cy="407988"/>
              </a:xfrm>
              <a:custGeom>
                <a:avLst/>
                <a:gdLst>
                  <a:gd name="T0" fmla="*/ 0 w 374"/>
                  <a:gd name="T1" fmla="*/ 257 h 257"/>
                  <a:gd name="T2" fmla="*/ 0 w 374"/>
                  <a:gd name="T3" fmla="*/ 0 h 257"/>
                  <a:gd name="T4" fmla="*/ 374 w 374"/>
                  <a:gd name="T5" fmla="*/ 0 h 257"/>
                  <a:gd name="T6" fmla="*/ 0 w 374"/>
                  <a:gd name="T7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4" h="257">
                    <a:moveTo>
                      <a:pt x="0" y="257"/>
                    </a:moveTo>
                    <a:lnTo>
                      <a:pt x="0" y="0"/>
                    </a:lnTo>
                    <a:lnTo>
                      <a:pt x="374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FAC2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7D5A536-4095-4CB0-A4DA-61098C23A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CB1BDF88-F4ED-474F-AAFC-567127B62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2" y="1944690"/>
                <a:ext cx="593725" cy="407988"/>
              </a:xfrm>
              <a:custGeom>
                <a:avLst/>
                <a:gdLst>
                  <a:gd name="T0" fmla="*/ 374 w 374"/>
                  <a:gd name="T1" fmla="*/ 77 h 257"/>
                  <a:gd name="T2" fmla="*/ 374 w 374"/>
                  <a:gd name="T3" fmla="*/ 0 h 257"/>
                  <a:gd name="T4" fmla="*/ 0 w 374"/>
                  <a:gd name="T5" fmla="*/ 0 h 257"/>
                  <a:gd name="T6" fmla="*/ 0 w 374"/>
                  <a:gd name="T7" fmla="*/ 257 h 257"/>
                  <a:gd name="T8" fmla="*/ 374 w 374"/>
                  <a:gd name="T9" fmla="*/ 257 h 257"/>
                  <a:gd name="T10" fmla="*/ 374 w 374"/>
                  <a:gd name="T11" fmla="*/ 7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257">
                    <a:moveTo>
                      <a:pt x="374" y="77"/>
                    </a:moveTo>
                    <a:lnTo>
                      <a:pt x="374" y="0"/>
                    </a:lnTo>
                    <a:lnTo>
                      <a:pt x="0" y="0"/>
                    </a:lnTo>
                    <a:lnTo>
                      <a:pt x="0" y="257"/>
                    </a:lnTo>
                    <a:lnTo>
                      <a:pt x="374" y="257"/>
                    </a:lnTo>
                    <a:lnTo>
                      <a:pt x="374" y="77"/>
                    </a:lnTo>
                  </a:path>
                </a:pathLst>
              </a:custGeom>
              <a:noFill/>
              <a:ln w="1111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A963A3-F679-4836-BCF9-FB60254F1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43F8A16B-1D63-43B9-B3DE-66CF487B1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AC276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DF5BBD04-7D28-4A36-83AE-6074DC3FB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5" y="2020890"/>
                <a:ext cx="584200" cy="257175"/>
              </a:xfrm>
              <a:custGeom>
                <a:avLst/>
                <a:gdLst>
                  <a:gd name="T0" fmla="*/ 0 w 221"/>
                  <a:gd name="T1" fmla="*/ 69 h 97"/>
                  <a:gd name="T2" fmla="*/ 24 w 221"/>
                  <a:gd name="T3" fmla="*/ 69 h 97"/>
                  <a:gd name="T4" fmla="*/ 28 w 221"/>
                  <a:gd name="T5" fmla="*/ 65 h 97"/>
                  <a:gd name="T6" fmla="*/ 28 w 221"/>
                  <a:gd name="T7" fmla="*/ 49 h 97"/>
                  <a:gd name="T8" fmla="*/ 33 w 221"/>
                  <a:gd name="T9" fmla="*/ 39 h 97"/>
                  <a:gd name="T10" fmla="*/ 44 w 221"/>
                  <a:gd name="T11" fmla="*/ 35 h 97"/>
                  <a:gd name="T12" fmla="*/ 58 w 221"/>
                  <a:gd name="T13" fmla="*/ 50 h 97"/>
                  <a:gd name="T14" fmla="*/ 58 w 221"/>
                  <a:gd name="T15" fmla="*/ 64 h 97"/>
                  <a:gd name="T16" fmla="*/ 60 w 221"/>
                  <a:gd name="T17" fmla="*/ 69 h 97"/>
                  <a:gd name="T18" fmla="*/ 66 w 221"/>
                  <a:gd name="T19" fmla="*/ 70 h 97"/>
                  <a:gd name="T20" fmla="*/ 72 w 221"/>
                  <a:gd name="T21" fmla="*/ 63 h 97"/>
                  <a:gd name="T22" fmla="*/ 72 w 221"/>
                  <a:gd name="T23" fmla="*/ 27 h 97"/>
                  <a:gd name="T24" fmla="*/ 77 w 221"/>
                  <a:gd name="T25" fmla="*/ 16 h 97"/>
                  <a:gd name="T26" fmla="*/ 89 w 221"/>
                  <a:gd name="T27" fmla="*/ 13 h 97"/>
                  <a:gd name="T28" fmla="*/ 102 w 221"/>
                  <a:gd name="T29" fmla="*/ 27 h 97"/>
                  <a:gd name="T30" fmla="*/ 102 w 221"/>
                  <a:gd name="T31" fmla="*/ 90 h 97"/>
                  <a:gd name="T32" fmla="*/ 105 w 221"/>
                  <a:gd name="T33" fmla="*/ 95 h 97"/>
                  <a:gd name="T34" fmla="*/ 110 w 221"/>
                  <a:gd name="T35" fmla="*/ 96 h 97"/>
                  <a:gd name="T36" fmla="*/ 116 w 221"/>
                  <a:gd name="T37" fmla="*/ 89 h 97"/>
                  <a:gd name="T38" fmla="*/ 116 w 221"/>
                  <a:gd name="T39" fmla="*/ 15 h 97"/>
                  <a:gd name="T40" fmla="*/ 121 w 221"/>
                  <a:gd name="T41" fmla="*/ 4 h 97"/>
                  <a:gd name="T42" fmla="*/ 133 w 221"/>
                  <a:gd name="T43" fmla="*/ 1 h 97"/>
                  <a:gd name="T44" fmla="*/ 147 w 221"/>
                  <a:gd name="T45" fmla="*/ 15 h 97"/>
                  <a:gd name="T46" fmla="*/ 147 w 221"/>
                  <a:gd name="T47" fmla="*/ 34 h 97"/>
                  <a:gd name="T48" fmla="*/ 149 w 221"/>
                  <a:gd name="T49" fmla="*/ 39 h 97"/>
                  <a:gd name="T50" fmla="*/ 154 w 221"/>
                  <a:gd name="T51" fmla="*/ 41 h 97"/>
                  <a:gd name="T52" fmla="*/ 161 w 221"/>
                  <a:gd name="T53" fmla="*/ 34 h 97"/>
                  <a:gd name="T54" fmla="*/ 161 w 221"/>
                  <a:gd name="T55" fmla="*/ 15 h 97"/>
                  <a:gd name="T56" fmla="*/ 166 w 221"/>
                  <a:gd name="T57" fmla="*/ 4 h 97"/>
                  <a:gd name="T58" fmla="*/ 177 w 221"/>
                  <a:gd name="T59" fmla="*/ 1 h 97"/>
                  <a:gd name="T60" fmla="*/ 191 w 221"/>
                  <a:gd name="T61" fmla="*/ 15 h 97"/>
                  <a:gd name="T62" fmla="*/ 191 w 221"/>
                  <a:gd name="T63" fmla="*/ 61 h 97"/>
                  <a:gd name="T64" fmla="*/ 195 w 221"/>
                  <a:gd name="T65" fmla="*/ 65 h 97"/>
                  <a:gd name="T66" fmla="*/ 221 w 221"/>
                  <a:gd name="T67" fmla="*/ 6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1" h="97">
                    <a:moveTo>
                      <a:pt x="0" y="69"/>
                    </a:moveTo>
                    <a:cubicBezTo>
                      <a:pt x="24" y="69"/>
                      <a:pt x="24" y="69"/>
                      <a:pt x="24" y="69"/>
                    </a:cubicBezTo>
                    <a:cubicBezTo>
                      <a:pt x="26" y="69"/>
                      <a:pt x="28" y="67"/>
                      <a:pt x="28" y="6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5"/>
                      <a:pt x="30" y="41"/>
                      <a:pt x="33" y="39"/>
                    </a:cubicBezTo>
                    <a:cubicBezTo>
                      <a:pt x="36" y="36"/>
                      <a:pt x="40" y="35"/>
                      <a:pt x="44" y="35"/>
                    </a:cubicBezTo>
                    <a:cubicBezTo>
                      <a:pt x="52" y="36"/>
                      <a:pt x="58" y="42"/>
                      <a:pt x="58" y="50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8" y="66"/>
                      <a:pt x="59" y="67"/>
                      <a:pt x="60" y="69"/>
                    </a:cubicBezTo>
                    <a:cubicBezTo>
                      <a:pt x="62" y="70"/>
                      <a:pt x="64" y="71"/>
                      <a:pt x="66" y="70"/>
                    </a:cubicBezTo>
                    <a:cubicBezTo>
                      <a:pt x="69" y="70"/>
                      <a:pt x="72" y="67"/>
                      <a:pt x="72" y="63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3"/>
                      <a:pt x="74" y="19"/>
                      <a:pt x="77" y="16"/>
                    </a:cubicBezTo>
                    <a:cubicBezTo>
                      <a:pt x="80" y="14"/>
                      <a:pt x="85" y="12"/>
                      <a:pt x="89" y="13"/>
                    </a:cubicBezTo>
                    <a:cubicBezTo>
                      <a:pt x="96" y="13"/>
                      <a:pt x="102" y="20"/>
                      <a:pt x="102" y="27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2" y="92"/>
                      <a:pt x="103" y="93"/>
                      <a:pt x="105" y="95"/>
                    </a:cubicBezTo>
                    <a:cubicBezTo>
                      <a:pt x="106" y="96"/>
                      <a:pt x="108" y="97"/>
                      <a:pt x="110" y="96"/>
                    </a:cubicBezTo>
                    <a:cubicBezTo>
                      <a:pt x="114" y="96"/>
                      <a:pt x="116" y="93"/>
                      <a:pt x="116" y="89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6" y="11"/>
                      <a:pt x="118" y="7"/>
                      <a:pt x="121" y="4"/>
                    </a:cubicBezTo>
                    <a:cubicBezTo>
                      <a:pt x="125" y="2"/>
                      <a:pt x="129" y="0"/>
                      <a:pt x="133" y="1"/>
                    </a:cubicBezTo>
                    <a:cubicBezTo>
                      <a:pt x="141" y="1"/>
                      <a:pt x="147" y="8"/>
                      <a:pt x="147" y="15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6"/>
                      <a:pt x="148" y="38"/>
                      <a:pt x="149" y="39"/>
                    </a:cubicBezTo>
                    <a:cubicBezTo>
                      <a:pt x="150" y="40"/>
                      <a:pt x="152" y="41"/>
                      <a:pt x="154" y="41"/>
                    </a:cubicBezTo>
                    <a:cubicBezTo>
                      <a:pt x="158" y="40"/>
                      <a:pt x="161" y="37"/>
                      <a:pt x="161" y="34"/>
                    </a:cubicBezTo>
                    <a:cubicBezTo>
                      <a:pt x="161" y="15"/>
                      <a:pt x="161" y="15"/>
                      <a:pt x="161" y="15"/>
                    </a:cubicBezTo>
                    <a:cubicBezTo>
                      <a:pt x="161" y="11"/>
                      <a:pt x="163" y="7"/>
                      <a:pt x="166" y="4"/>
                    </a:cubicBezTo>
                    <a:cubicBezTo>
                      <a:pt x="169" y="2"/>
                      <a:pt x="173" y="0"/>
                      <a:pt x="177" y="1"/>
                    </a:cubicBezTo>
                    <a:cubicBezTo>
                      <a:pt x="185" y="1"/>
                      <a:pt x="191" y="8"/>
                      <a:pt x="191" y="15"/>
                    </a:cubicBezTo>
                    <a:cubicBezTo>
                      <a:pt x="191" y="61"/>
                      <a:pt x="191" y="61"/>
                      <a:pt x="191" y="61"/>
                    </a:cubicBezTo>
                    <a:cubicBezTo>
                      <a:pt x="191" y="63"/>
                      <a:pt x="193" y="65"/>
                      <a:pt x="195" y="65"/>
                    </a:cubicBezTo>
                    <a:cubicBezTo>
                      <a:pt x="221" y="65"/>
                      <a:pt x="221" y="65"/>
                      <a:pt x="221" y="65"/>
                    </a:cubicBezTo>
                  </a:path>
                </a:pathLst>
              </a:custGeom>
              <a:noFill/>
              <a:ln w="1111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1B98C06F-E047-4AD5-8A88-2BABB68E2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5" y="2043115"/>
                <a:ext cx="584200" cy="254000"/>
              </a:xfrm>
              <a:custGeom>
                <a:avLst/>
                <a:gdLst>
                  <a:gd name="T0" fmla="*/ 221 w 221"/>
                  <a:gd name="T1" fmla="*/ 64 h 96"/>
                  <a:gd name="T2" fmla="*/ 195 w 221"/>
                  <a:gd name="T3" fmla="*/ 64 h 96"/>
                  <a:gd name="T4" fmla="*/ 183 w 221"/>
                  <a:gd name="T5" fmla="*/ 53 h 96"/>
                  <a:gd name="T6" fmla="*/ 183 w 221"/>
                  <a:gd name="T7" fmla="*/ 7 h 96"/>
                  <a:gd name="T8" fmla="*/ 177 w 221"/>
                  <a:gd name="T9" fmla="*/ 0 h 96"/>
                  <a:gd name="T10" fmla="*/ 171 w 221"/>
                  <a:gd name="T11" fmla="*/ 2 h 96"/>
                  <a:gd name="T12" fmla="*/ 169 w 221"/>
                  <a:gd name="T13" fmla="*/ 7 h 96"/>
                  <a:gd name="T14" fmla="*/ 169 w 221"/>
                  <a:gd name="T15" fmla="*/ 26 h 96"/>
                  <a:gd name="T16" fmla="*/ 155 w 221"/>
                  <a:gd name="T17" fmla="*/ 40 h 96"/>
                  <a:gd name="T18" fmla="*/ 144 w 221"/>
                  <a:gd name="T19" fmla="*/ 37 h 96"/>
                  <a:gd name="T20" fmla="*/ 139 w 221"/>
                  <a:gd name="T21" fmla="*/ 26 h 96"/>
                  <a:gd name="T22" fmla="*/ 139 w 221"/>
                  <a:gd name="T23" fmla="*/ 7 h 96"/>
                  <a:gd name="T24" fmla="*/ 132 w 221"/>
                  <a:gd name="T25" fmla="*/ 0 h 96"/>
                  <a:gd name="T26" fmla="*/ 127 w 221"/>
                  <a:gd name="T27" fmla="*/ 2 h 96"/>
                  <a:gd name="T28" fmla="*/ 125 w 221"/>
                  <a:gd name="T29" fmla="*/ 7 h 96"/>
                  <a:gd name="T30" fmla="*/ 125 w 221"/>
                  <a:gd name="T31" fmla="*/ 81 h 96"/>
                  <a:gd name="T32" fmla="*/ 111 w 221"/>
                  <a:gd name="T33" fmla="*/ 96 h 96"/>
                  <a:gd name="T34" fmla="*/ 109 w 221"/>
                  <a:gd name="T35" fmla="*/ 96 h 96"/>
                  <a:gd name="T36" fmla="*/ 99 w 221"/>
                  <a:gd name="T37" fmla="*/ 92 h 96"/>
                  <a:gd name="T38" fmla="*/ 94 w 221"/>
                  <a:gd name="T39" fmla="*/ 82 h 96"/>
                  <a:gd name="T40" fmla="*/ 94 w 221"/>
                  <a:gd name="T41" fmla="*/ 19 h 96"/>
                  <a:gd name="T42" fmla="*/ 88 w 221"/>
                  <a:gd name="T43" fmla="*/ 12 h 96"/>
                  <a:gd name="T44" fmla="*/ 83 w 221"/>
                  <a:gd name="T45" fmla="*/ 14 h 96"/>
                  <a:gd name="T46" fmla="*/ 80 w 221"/>
                  <a:gd name="T47" fmla="*/ 19 h 96"/>
                  <a:gd name="T48" fmla="*/ 80 w 221"/>
                  <a:gd name="T49" fmla="*/ 55 h 96"/>
                  <a:gd name="T50" fmla="*/ 67 w 221"/>
                  <a:gd name="T51" fmla="*/ 70 h 96"/>
                  <a:gd name="T52" fmla="*/ 55 w 221"/>
                  <a:gd name="T53" fmla="*/ 66 h 96"/>
                  <a:gd name="T54" fmla="*/ 50 w 221"/>
                  <a:gd name="T55" fmla="*/ 56 h 96"/>
                  <a:gd name="T56" fmla="*/ 50 w 221"/>
                  <a:gd name="T57" fmla="*/ 42 h 96"/>
                  <a:gd name="T58" fmla="*/ 44 w 221"/>
                  <a:gd name="T59" fmla="*/ 35 h 96"/>
                  <a:gd name="T60" fmla="*/ 38 w 221"/>
                  <a:gd name="T61" fmla="*/ 36 h 96"/>
                  <a:gd name="T62" fmla="*/ 36 w 221"/>
                  <a:gd name="T63" fmla="*/ 41 h 96"/>
                  <a:gd name="T64" fmla="*/ 36 w 221"/>
                  <a:gd name="T65" fmla="*/ 57 h 96"/>
                  <a:gd name="T66" fmla="*/ 24 w 221"/>
                  <a:gd name="T67" fmla="*/ 68 h 96"/>
                  <a:gd name="T68" fmla="*/ 0 w 221"/>
                  <a:gd name="T69" fmla="*/ 6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1" h="96">
                    <a:moveTo>
                      <a:pt x="221" y="64"/>
                    </a:moveTo>
                    <a:cubicBezTo>
                      <a:pt x="195" y="64"/>
                      <a:pt x="195" y="64"/>
                      <a:pt x="195" y="64"/>
                    </a:cubicBezTo>
                    <a:cubicBezTo>
                      <a:pt x="188" y="64"/>
                      <a:pt x="183" y="59"/>
                      <a:pt x="183" y="5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3" y="4"/>
                      <a:pt x="180" y="1"/>
                      <a:pt x="177" y="0"/>
                    </a:cubicBezTo>
                    <a:cubicBezTo>
                      <a:pt x="175" y="0"/>
                      <a:pt x="173" y="1"/>
                      <a:pt x="171" y="2"/>
                    </a:cubicBezTo>
                    <a:cubicBezTo>
                      <a:pt x="170" y="3"/>
                      <a:pt x="169" y="5"/>
                      <a:pt x="169" y="7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33"/>
                      <a:pt x="163" y="40"/>
                      <a:pt x="155" y="40"/>
                    </a:cubicBezTo>
                    <a:cubicBezTo>
                      <a:pt x="151" y="41"/>
                      <a:pt x="147" y="39"/>
                      <a:pt x="144" y="37"/>
                    </a:cubicBezTo>
                    <a:cubicBezTo>
                      <a:pt x="140" y="34"/>
                      <a:pt x="139" y="30"/>
                      <a:pt x="139" y="26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1"/>
                      <a:pt x="132" y="0"/>
                    </a:cubicBezTo>
                    <a:cubicBezTo>
                      <a:pt x="130" y="0"/>
                      <a:pt x="128" y="1"/>
                      <a:pt x="127" y="2"/>
                    </a:cubicBezTo>
                    <a:cubicBezTo>
                      <a:pt x="125" y="3"/>
                      <a:pt x="125" y="5"/>
                      <a:pt x="125" y="7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9"/>
                      <a:pt x="119" y="95"/>
                      <a:pt x="111" y="96"/>
                    </a:cubicBezTo>
                    <a:cubicBezTo>
                      <a:pt x="110" y="96"/>
                      <a:pt x="110" y="96"/>
                      <a:pt x="109" y="96"/>
                    </a:cubicBezTo>
                    <a:cubicBezTo>
                      <a:pt x="106" y="96"/>
                      <a:pt x="102" y="95"/>
                      <a:pt x="99" y="92"/>
                    </a:cubicBezTo>
                    <a:cubicBezTo>
                      <a:pt x="96" y="90"/>
                      <a:pt x="94" y="86"/>
                      <a:pt x="94" y="82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6"/>
                      <a:pt x="92" y="12"/>
                      <a:pt x="88" y="12"/>
                    </a:cubicBezTo>
                    <a:cubicBezTo>
                      <a:pt x="86" y="12"/>
                      <a:pt x="84" y="13"/>
                      <a:pt x="83" y="14"/>
                    </a:cubicBezTo>
                    <a:cubicBezTo>
                      <a:pt x="81" y="15"/>
                      <a:pt x="80" y="17"/>
                      <a:pt x="80" y="1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63"/>
                      <a:pt x="74" y="69"/>
                      <a:pt x="67" y="70"/>
                    </a:cubicBezTo>
                    <a:cubicBezTo>
                      <a:pt x="62" y="70"/>
                      <a:pt x="58" y="69"/>
                      <a:pt x="55" y="66"/>
                    </a:cubicBezTo>
                    <a:cubicBezTo>
                      <a:pt x="52" y="64"/>
                      <a:pt x="50" y="60"/>
                      <a:pt x="50" y="56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38"/>
                      <a:pt x="47" y="35"/>
                      <a:pt x="44" y="35"/>
                    </a:cubicBezTo>
                    <a:cubicBezTo>
                      <a:pt x="42" y="34"/>
                      <a:pt x="40" y="35"/>
                      <a:pt x="38" y="36"/>
                    </a:cubicBezTo>
                    <a:cubicBezTo>
                      <a:pt x="37" y="38"/>
                      <a:pt x="36" y="39"/>
                      <a:pt x="36" y="4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63"/>
                      <a:pt x="31" y="68"/>
                      <a:pt x="24" y="6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111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528B5ABA-5E8A-40AB-81AD-19729CE8A2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8944" y="3242643"/>
              <a:ext cx="271283" cy="416667"/>
              <a:chOff x="4377" y="1709"/>
              <a:chExt cx="362" cy="556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539AB61-0C74-4B0A-A286-4AC0A493B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1709"/>
                <a:ext cx="362" cy="556"/>
              </a:xfrm>
              <a:custGeom>
                <a:avLst/>
                <a:gdLst>
                  <a:gd name="T0" fmla="*/ 253 w 264"/>
                  <a:gd name="T1" fmla="*/ 406 h 406"/>
                  <a:gd name="T2" fmla="*/ 11 w 264"/>
                  <a:gd name="T3" fmla="*/ 406 h 406"/>
                  <a:gd name="T4" fmla="*/ 0 w 264"/>
                  <a:gd name="T5" fmla="*/ 395 h 406"/>
                  <a:gd name="T6" fmla="*/ 0 w 264"/>
                  <a:gd name="T7" fmla="*/ 11 h 406"/>
                  <a:gd name="T8" fmla="*/ 11 w 264"/>
                  <a:gd name="T9" fmla="*/ 0 h 406"/>
                  <a:gd name="T10" fmla="*/ 253 w 264"/>
                  <a:gd name="T11" fmla="*/ 0 h 406"/>
                  <a:gd name="T12" fmla="*/ 264 w 264"/>
                  <a:gd name="T13" fmla="*/ 11 h 406"/>
                  <a:gd name="T14" fmla="*/ 264 w 264"/>
                  <a:gd name="T15" fmla="*/ 395 h 406"/>
                  <a:gd name="T16" fmla="*/ 253 w 2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4" h="406">
                    <a:moveTo>
                      <a:pt x="253" y="406"/>
                    </a:moveTo>
                    <a:cubicBezTo>
                      <a:pt x="11" y="406"/>
                      <a:pt x="11" y="406"/>
                      <a:pt x="11" y="406"/>
                    </a:cubicBezTo>
                    <a:cubicBezTo>
                      <a:pt x="4" y="406"/>
                      <a:pt x="0" y="401"/>
                      <a:pt x="0" y="3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1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59" y="0"/>
                      <a:pt x="264" y="5"/>
                      <a:pt x="264" y="11"/>
                    </a:cubicBezTo>
                    <a:cubicBezTo>
                      <a:pt x="264" y="395"/>
                      <a:pt x="264" y="395"/>
                      <a:pt x="264" y="395"/>
                    </a:cubicBezTo>
                    <a:cubicBezTo>
                      <a:pt x="264" y="401"/>
                      <a:pt x="259" y="406"/>
                      <a:pt x="253" y="406"/>
                    </a:cubicBezTo>
                    <a:close/>
                  </a:path>
                </a:pathLst>
              </a:custGeom>
              <a:solidFill>
                <a:srgbClr val="F7A028"/>
              </a:solidFill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92D996E5-0E13-4AAA-9DF0-EE96EBC2B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2172"/>
                <a:ext cx="64" cy="63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1575D4AC-2417-4F75-9A30-B0981DD64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745"/>
                <a:ext cx="295" cy="401"/>
              </a:xfrm>
              <a:custGeom>
                <a:avLst/>
                <a:gdLst>
                  <a:gd name="T0" fmla="*/ 215 w 215"/>
                  <a:gd name="T1" fmla="*/ 11 h 293"/>
                  <a:gd name="T2" fmla="*/ 204 w 215"/>
                  <a:gd name="T3" fmla="*/ 0 h 293"/>
                  <a:gd name="T4" fmla="*/ 11 w 215"/>
                  <a:gd name="T5" fmla="*/ 0 h 293"/>
                  <a:gd name="T6" fmla="*/ 0 w 215"/>
                  <a:gd name="T7" fmla="*/ 11 h 293"/>
                  <a:gd name="T8" fmla="*/ 0 w 215"/>
                  <a:gd name="T9" fmla="*/ 284 h 293"/>
                  <a:gd name="T10" fmla="*/ 5 w 215"/>
                  <a:gd name="T11" fmla="*/ 293 h 293"/>
                  <a:gd name="T12" fmla="*/ 215 w 215"/>
                  <a:gd name="T13" fmla="*/ 21 h 293"/>
                  <a:gd name="T14" fmla="*/ 215 w 215"/>
                  <a:gd name="T15" fmla="*/ 1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293">
                    <a:moveTo>
                      <a:pt x="215" y="11"/>
                    </a:moveTo>
                    <a:cubicBezTo>
                      <a:pt x="215" y="4"/>
                      <a:pt x="210" y="0"/>
                      <a:pt x="20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1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8"/>
                      <a:pt x="2" y="291"/>
                      <a:pt x="5" y="293"/>
                    </a:cubicBezTo>
                    <a:cubicBezTo>
                      <a:pt x="126" y="136"/>
                      <a:pt x="185" y="59"/>
                      <a:pt x="215" y="21"/>
                    </a:cubicBezTo>
                    <a:lnTo>
                      <a:pt x="215" y="11"/>
                    </a:lnTo>
                    <a:close/>
                  </a:path>
                </a:pathLst>
              </a:custGeom>
              <a:solidFill>
                <a:srgbClr val="FAC2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5CA894D5-E4A1-42B4-B325-DAEDF6586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745"/>
                <a:ext cx="295" cy="404"/>
              </a:xfrm>
              <a:custGeom>
                <a:avLst/>
                <a:gdLst>
                  <a:gd name="T0" fmla="*/ 204 w 215"/>
                  <a:gd name="T1" fmla="*/ 295 h 295"/>
                  <a:gd name="T2" fmla="*/ 11 w 215"/>
                  <a:gd name="T3" fmla="*/ 295 h 295"/>
                  <a:gd name="T4" fmla="*/ 0 w 215"/>
                  <a:gd name="T5" fmla="*/ 284 h 295"/>
                  <a:gd name="T6" fmla="*/ 0 w 215"/>
                  <a:gd name="T7" fmla="*/ 11 h 295"/>
                  <a:gd name="T8" fmla="*/ 11 w 215"/>
                  <a:gd name="T9" fmla="*/ 0 h 295"/>
                  <a:gd name="T10" fmla="*/ 204 w 215"/>
                  <a:gd name="T11" fmla="*/ 0 h 295"/>
                  <a:gd name="T12" fmla="*/ 215 w 215"/>
                  <a:gd name="T13" fmla="*/ 11 h 295"/>
                  <a:gd name="T14" fmla="*/ 215 w 215"/>
                  <a:gd name="T15" fmla="*/ 284 h 295"/>
                  <a:gd name="T16" fmla="*/ 204 w 215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295">
                    <a:moveTo>
                      <a:pt x="204" y="295"/>
                    </a:moveTo>
                    <a:cubicBezTo>
                      <a:pt x="11" y="295"/>
                      <a:pt x="11" y="295"/>
                      <a:pt x="11" y="295"/>
                    </a:cubicBezTo>
                    <a:cubicBezTo>
                      <a:pt x="5" y="295"/>
                      <a:pt x="0" y="290"/>
                      <a:pt x="0" y="28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10" y="0"/>
                      <a:pt x="215" y="4"/>
                      <a:pt x="215" y="11"/>
                    </a:cubicBezTo>
                    <a:cubicBezTo>
                      <a:pt x="215" y="284"/>
                      <a:pt x="215" y="284"/>
                      <a:pt x="215" y="284"/>
                    </a:cubicBezTo>
                    <a:cubicBezTo>
                      <a:pt x="215" y="290"/>
                      <a:pt x="210" y="295"/>
                      <a:pt x="204" y="295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50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46914E-6 L 0.03681 -2.4691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1AB750-E7C8-4207-AA05-5AC19A53D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47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0A23E59-800D-4B71-81C3-6AC48D53FD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1D4E23-0F5E-498B-AB07-27B56932B7E9}"/>
              </a:ext>
            </a:extLst>
          </p:cNvPr>
          <p:cNvSpPr txBox="1">
            <a:spLocks/>
          </p:cNvSpPr>
          <p:nvPr/>
        </p:nvSpPr>
        <p:spPr>
          <a:xfrm>
            <a:off x="255175" y="1099912"/>
            <a:ext cx="8615870" cy="262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To accelerate its cloud transformation, Formula 1 is moving the vast majority of its infrastructure from on-premises data centers to AWS and standardizing on AWS’s machine-learning and data-analytics 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j-ea"/>
              <a:cs typeface="Amazon Ember Regula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B55786-B5B0-4DFA-880C-B172FD2C4B0A}"/>
              </a:ext>
            </a:extLst>
          </p:cNvPr>
          <p:cNvSpPr/>
          <p:nvPr/>
        </p:nvSpPr>
        <p:spPr>
          <a:xfrm>
            <a:off x="269130" y="2286511"/>
            <a:ext cx="2327487" cy="14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Formula 1 will work with AWS to enhance:</a:t>
            </a:r>
          </a:p>
          <a:p>
            <a:pPr marL="169863" marR="0" lvl="0" indent="-1698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Race strategies</a:t>
            </a:r>
          </a:p>
          <a:p>
            <a:pPr marL="169863" marR="0" lvl="0" indent="-1698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tracking systems</a:t>
            </a:r>
          </a:p>
          <a:p>
            <a:pPr marL="169863" marR="0" lvl="0" indent="-1698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Broadcast insights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2B68B0F8-FE97-4509-8C7B-513F8ACF2567}"/>
              </a:ext>
            </a:extLst>
          </p:cNvPr>
          <p:cNvSpPr/>
          <p:nvPr/>
        </p:nvSpPr>
        <p:spPr>
          <a:xfrm>
            <a:off x="0" y="282011"/>
            <a:ext cx="6434983" cy="413932"/>
          </a:xfrm>
          <a:prstGeom prst="homePlate">
            <a:avLst>
              <a:gd name="adj" fmla="val 45871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FD639-F86E-43E9-804A-FD3199DE4A9A}"/>
              </a:ext>
            </a:extLst>
          </p:cNvPr>
          <p:cNvSpPr/>
          <p:nvPr/>
        </p:nvSpPr>
        <p:spPr>
          <a:xfrm>
            <a:off x="-59821" y="335089"/>
            <a:ext cx="5892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https://aws.amazon.com/solutions/case-studies/formula-one/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9EB0E-7C84-4931-B8AF-174425CD0F06}"/>
              </a:ext>
            </a:extLst>
          </p:cNvPr>
          <p:cNvSpPr/>
          <p:nvPr/>
        </p:nvSpPr>
        <p:spPr>
          <a:xfrm>
            <a:off x="3060721" y="2286511"/>
            <a:ext cx="2656023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Through a wide variety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AWS services:</a:t>
            </a:r>
          </a:p>
          <a:p>
            <a:pPr marL="169863" marR="0" lvl="0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SageMaker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69863" marR="0" lvl="0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Lambda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69863" marR="0" lvl="0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AWS’s event-driven serverless computing service</a:t>
            </a:r>
          </a:p>
          <a:p>
            <a:pPr marL="169863" marR="0" lvl="0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analytics services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5DD7AE-5B2C-4225-865E-929A04F52408}"/>
              </a:ext>
            </a:extLst>
          </p:cNvPr>
          <p:cNvSpPr/>
          <p:nvPr/>
        </p:nvSpPr>
        <p:spPr>
          <a:xfrm>
            <a:off x="6447230" y="2442651"/>
            <a:ext cx="2380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deliver new race metrics that will change the way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fans and teams experience racing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4C8AD3-F474-403F-B5B4-1F3B0ED947DF}"/>
              </a:ext>
            </a:extLst>
          </p:cNvPr>
          <p:cNvCxnSpPr/>
          <p:nvPr/>
        </p:nvCxnSpPr>
        <p:spPr>
          <a:xfrm>
            <a:off x="2740982" y="2373877"/>
            <a:ext cx="0" cy="1570652"/>
          </a:xfrm>
          <a:prstGeom prst="line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393A6-405F-4ED7-A833-2BD8547CC371}"/>
              </a:ext>
            </a:extLst>
          </p:cNvPr>
          <p:cNvGrpSpPr/>
          <p:nvPr/>
        </p:nvGrpSpPr>
        <p:grpSpPr>
          <a:xfrm>
            <a:off x="5713495" y="2372454"/>
            <a:ext cx="410401" cy="1582080"/>
            <a:chOff x="2748104" y="2399749"/>
            <a:chExt cx="587792" cy="170441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1A6FD0-3EF3-4670-A7BA-868C44B509C8}"/>
                </a:ext>
              </a:extLst>
            </p:cNvPr>
            <p:cNvCxnSpPr>
              <a:cxnSpLocks/>
            </p:cNvCxnSpPr>
            <p:nvPr/>
          </p:nvCxnSpPr>
          <p:spPr>
            <a:xfrm>
              <a:off x="2748104" y="2399749"/>
              <a:ext cx="584756" cy="856199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D62A32-1D38-44A6-AF17-03145BA18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40" y="3247967"/>
              <a:ext cx="584756" cy="856199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631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1.7284E-6 L 0.03299 -1.7284E-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368 -4.44444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3681 4.44444E-6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46914E-6 L 0.0368 2.46914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-3.95062E-6 L 0.03681 -3.95062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-4.81481E-6 L 0.03681 -4.81481E-6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05556E-6 1.48148E-6 L 0.03681 1.48148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3" grpId="1"/>
      <p:bldP spid="4" grpId="0" animBg="1"/>
      <p:bldP spid="5" grpId="0"/>
      <p:bldP spid="5" grpId="1"/>
      <p:bldP spid="7" grpId="0"/>
      <p:bldP spid="7" grpId="1"/>
      <p:bldP spid="11" grpId="0"/>
      <p:bldP spid="11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ask_right">
            <a:extLst>
              <a:ext uri="{FF2B5EF4-FFF2-40B4-BE49-F238E27FC236}">
                <a16:creationId xmlns:a16="http://schemas.microsoft.com/office/drawing/2014/main" id="{166CA966-0626-45B9-A4E9-7558E5443423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FB3B5D-E1AF-459A-89D6-20CA08D22A71}"/>
              </a:ext>
            </a:extLst>
          </p:cNvPr>
          <p:cNvGrpSpPr/>
          <p:nvPr/>
        </p:nvGrpSpPr>
        <p:grpSpPr>
          <a:xfrm>
            <a:off x="366256" y="1139734"/>
            <a:ext cx="3563570" cy="2545783"/>
            <a:chOff x="401157" y="1139734"/>
            <a:chExt cx="3563570" cy="25457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3A9A13-E973-1E41-BE89-219605816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8" r="3111"/>
            <a:stretch/>
          </p:blipFill>
          <p:spPr>
            <a:xfrm>
              <a:off x="411480" y="1139734"/>
              <a:ext cx="3543300" cy="214883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55796-1219-4B90-92E3-458E0AB65281}"/>
                </a:ext>
              </a:extLst>
            </p:cNvPr>
            <p:cNvGrpSpPr/>
            <p:nvPr/>
          </p:nvGrpSpPr>
          <p:grpSpPr>
            <a:xfrm>
              <a:off x="401157" y="1142278"/>
              <a:ext cx="3563570" cy="2543239"/>
              <a:chOff x="429077" y="709508"/>
              <a:chExt cx="3563570" cy="254323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BFFA35-16E8-4A2F-86B5-C932E90643DA}"/>
                  </a:ext>
                </a:extLst>
              </p:cNvPr>
              <p:cNvGrpSpPr/>
              <p:nvPr/>
            </p:nvGrpSpPr>
            <p:grpSpPr>
              <a:xfrm>
                <a:off x="436763" y="709508"/>
                <a:ext cx="3555884" cy="2543239"/>
                <a:chOff x="1791478" y="1492898"/>
                <a:chExt cx="3470987" cy="248251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DD53B67-BFF9-4D59-8656-B9BA5BD743E6}"/>
                    </a:ext>
                  </a:extLst>
                </p:cNvPr>
                <p:cNvSpPr/>
                <p:nvPr/>
              </p:nvSpPr>
              <p:spPr>
                <a:xfrm>
                  <a:off x="3190130" y="3565637"/>
                  <a:ext cx="663364" cy="264974"/>
                </a:xfrm>
                <a:custGeom>
                  <a:avLst/>
                  <a:gdLst>
                    <a:gd name="connsiteX0" fmla="*/ 527685 w 590550"/>
                    <a:gd name="connsiteY0" fmla="*/ 14288 h 238125"/>
                    <a:gd name="connsiteX1" fmla="*/ 67628 w 590550"/>
                    <a:gd name="connsiteY1" fmla="*/ 14288 h 238125"/>
                    <a:gd name="connsiteX2" fmla="*/ 14288 w 590550"/>
                    <a:gd name="connsiteY2" fmla="*/ 231458 h 238125"/>
                    <a:gd name="connsiteX3" fmla="*/ 581025 w 590550"/>
                    <a:gd name="connsiteY3" fmla="*/ 231458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50" h="238125">
                      <a:moveTo>
                        <a:pt x="527685" y="14288"/>
                      </a:moveTo>
                      <a:lnTo>
                        <a:pt x="67628" y="14288"/>
                      </a:lnTo>
                      <a:lnTo>
                        <a:pt x="14288" y="231458"/>
                      </a:lnTo>
                      <a:lnTo>
                        <a:pt x="581025" y="23145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4E001815-5D67-4893-8F9B-8C12A6AEA2EA}"/>
                    </a:ext>
                  </a:extLst>
                </p:cNvPr>
                <p:cNvSpPr/>
                <p:nvPr/>
              </p:nvSpPr>
              <p:spPr>
                <a:xfrm>
                  <a:off x="2949392" y="3804226"/>
                  <a:ext cx="1144838" cy="171191"/>
                </a:xfrm>
                <a:custGeom>
                  <a:avLst/>
                  <a:gdLst>
                    <a:gd name="connsiteX0" fmla="*/ 14288 w 1019175"/>
                    <a:gd name="connsiteY0" fmla="*/ 14288 h 152400"/>
                    <a:gd name="connsiteX1" fmla="*/ 1013460 w 1019175"/>
                    <a:gd name="connsiteY1" fmla="*/ 14288 h 152400"/>
                    <a:gd name="connsiteX2" fmla="*/ 1013460 w 1019175"/>
                    <a:gd name="connsiteY2" fmla="*/ 143828 h 152400"/>
                    <a:gd name="connsiteX3" fmla="*/ 14288 w 1019175"/>
                    <a:gd name="connsiteY3" fmla="*/ 143828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75" h="152400">
                      <a:moveTo>
                        <a:pt x="14288" y="14288"/>
                      </a:moveTo>
                      <a:lnTo>
                        <a:pt x="1013460" y="14288"/>
                      </a:lnTo>
                      <a:lnTo>
                        <a:pt x="1013460" y="143828"/>
                      </a:lnTo>
                      <a:lnTo>
                        <a:pt x="14288" y="1438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7621D12-02CB-407C-98F5-402B5ADA2422}"/>
                    </a:ext>
                  </a:extLst>
                </p:cNvPr>
                <p:cNvSpPr/>
                <p:nvPr/>
              </p:nvSpPr>
              <p:spPr>
                <a:xfrm>
                  <a:off x="1791478" y="1492898"/>
                  <a:ext cx="3470987" cy="2088128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9" name="Rectangle: Rounded Corners 114">
                <a:extLst>
                  <a:ext uri="{FF2B5EF4-FFF2-40B4-BE49-F238E27FC236}">
                    <a16:creationId xmlns:a16="http://schemas.microsoft.com/office/drawing/2014/main" id="{25198E02-2321-4CD5-9912-06447141C309}"/>
                  </a:ext>
                </a:extLst>
              </p:cNvPr>
              <p:cNvSpPr/>
              <p:nvPr/>
            </p:nvSpPr>
            <p:spPr>
              <a:xfrm>
                <a:off x="429077" y="732916"/>
                <a:ext cx="3503200" cy="1605615"/>
              </a:xfrm>
              <a:custGeom>
                <a:avLst/>
                <a:gdLst>
                  <a:gd name="connsiteX0" fmla="*/ 0 w 2045837"/>
                  <a:gd name="connsiteY0" fmla="*/ 0 h 984226"/>
                  <a:gd name="connsiteX1" fmla="*/ 0 w 2045837"/>
                  <a:gd name="connsiteY1" fmla="*/ 0 h 984226"/>
                  <a:gd name="connsiteX2" fmla="*/ 2045837 w 2045837"/>
                  <a:gd name="connsiteY2" fmla="*/ 0 h 984226"/>
                  <a:gd name="connsiteX3" fmla="*/ 2045837 w 2045837"/>
                  <a:gd name="connsiteY3" fmla="*/ 0 h 984226"/>
                  <a:gd name="connsiteX4" fmla="*/ 2045837 w 2045837"/>
                  <a:gd name="connsiteY4" fmla="*/ 984226 h 984226"/>
                  <a:gd name="connsiteX5" fmla="*/ 2045837 w 2045837"/>
                  <a:gd name="connsiteY5" fmla="*/ 984226 h 984226"/>
                  <a:gd name="connsiteX6" fmla="*/ 0 w 2045837"/>
                  <a:gd name="connsiteY6" fmla="*/ 984226 h 984226"/>
                  <a:gd name="connsiteX7" fmla="*/ 0 w 2045837"/>
                  <a:gd name="connsiteY7" fmla="*/ 984226 h 984226"/>
                  <a:gd name="connsiteX8" fmla="*/ 0 w 2045837"/>
                  <a:gd name="connsiteY8" fmla="*/ 0 h 984226"/>
                  <a:gd name="connsiteX0" fmla="*/ 0 w 2045837"/>
                  <a:gd name="connsiteY0" fmla="*/ 0 h 984226"/>
                  <a:gd name="connsiteX1" fmla="*/ 0 w 2045837"/>
                  <a:gd name="connsiteY1" fmla="*/ 0 h 984226"/>
                  <a:gd name="connsiteX2" fmla="*/ 2045837 w 2045837"/>
                  <a:gd name="connsiteY2" fmla="*/ 0 h 984226"/>
                  <a:gd name="connsiteX3" fmla="*/ 2045837 w 2045837"/>
                  <a:gd name="connsiteY3" fmla="*/ 0 h 984226"/>
                  <a:gd name="connsiteX4" fmla="*/ 2045837 w 2045837"/>
                  <a:gd name="connsiteY4" fmla="*/ 984226 h 984226"/>
                  <a:gd name="connsiteX5" fmla="*/ 0 w 2045837"/>
                  <a:gd name="connsiteY5" fmla="*/ 984226 h 984226"/>
                  <a:gd name="connsiteX6" fmla="*/ 0 w 2045837"/>
                  <a:gd name="connsiteY6" fmla="*/ 984226 h 984226"/>
                  <a:gd name="connsiteX7" fmla="*/ 0 w 2045837"/>
                  <a:gd name="connsiteY7" fmla="*/ 0 h 984226"/>
                  <a:gd name="connsiteX0" fmla="*/ 0 w 2045837"/>
                  <a:gd name="connsiteY0" fmla="*/ 0 h 984226"/>
                  <a:gd name="connsiteX1" fmla="*/ 0 w 2045837"/>
                  <a:gd name="connsiteY1" fmla="*/ 0 h 984226"/>
                  <a:gd name="connsiteX2" fmla="*/ 2045837 w 2045837"/>
                  <a:gd name="connsiteY2" fmla="*/ 0 h 984226"/>
                  <a:gd name="connsiteX3" fmla="*/ 2045837 w 2045837"/>
                  <a:gd name="connsiteY3" fmla="*/ 0 h 984226"/>
                  <a:gd name="connsiteX4" fmla="*/ 0 w 2045837"/>
                  <a:gd name="connsiteY4" fmla="*/ 984226 h 984226"/>
                  <a:gd name="connsiteX5" fmla="*/ 0 w 2045837"/>
                  <a:gd name="connsiteY5" fmla="*/ 984226 h 984226"/>
                  <a:gd name="connsiteX6" fmla="*/ 0 w 2045837"/>
                  <a:gd name="connsiteY6" fmla="*/ 0 h 98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5837" h="984226">
                    <a:moveTo>
                      <a:pt x="0" y="0"/>
                    </a:moveTo>
                    <a:lnTo>
                      <a:pt x="0" y="0"/>
                    </a:lnTo>
                    <a:lnTo>
                      <a:pt x="2045837" y="0"/>
                    </a:lnTo>
                    <a:lnTo>
                      <a:pt x="2045837" y="0"/>
                    </a:lnTo>
                    <a:lnTo>
                      <a:pt x="0" y="984226"/>
                    </a:lnTo>
                    <a:lnTo>
                      <a:pt x="0" y="984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17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8" name="Title 1">
            <a:extLst>
              <a:ext uri="{FF2B5EF4-FFF2-40B4-BE49-F238E27FC236}">
                <a16:creationId xmlns:a16="http://schemas.microsoft.com/office/drawing/2014/main" id="{F5834607-7E20-465F-8355-DF64590C9D25}"/>
              </a:ext>
            </a:extLst>
          </p:cNvPr>
          <p:cNvSpPr txBox="1">
            <a:spLocks/>
          </p:cNvSpPr>
          <p:nvPr/>
        </p:nvSpPr>
        <p:spPr>
          <a:xfrm>
            <a:off x="4280574" y="1165685"/>
            <a:ext cx="4784645" cy="3547176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powered insights integrated into </a:t>
            </a:r>
            <a:b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TV world-feed</a:t>
            </a:r>
          </a:p>
          <a:p>
            <a:pPr>
              <a:spcBef>
                <a:spcPts val="1000"/>
              </a:spcBef>
            </a:pPr>
            <a: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Increased aerodynamic simulation workload for next set of rules proposals</a:t>
            </a:r>
          </a:p>
          <a:p>
            <a:pPr>
              <a:spcBef>
                <a:spcPts val="1000"/>
              </a:spcBef>
            </a:pPr>
            <a: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Digital archive of F1 history</a:t>
            </a:r>
          </a:p>
          <a:p>
            <a:pPr>
              <a:spcBef>
                <a:spcPts val="1000"/>
              </a:spcBef>
            </a:pPr>
            <a:r>
              <a:rPr lang="en-US" sz="17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Other applications being explored…</a:t>
            </a:r>
          </a:p>
        </p:txBody>
      </p:sp>
      <p:pic>
        <p:nvPicPr>
          <p:cNvPr id="360" name="Picture 4" descr="Image result for formula one logo">
            <a:extLst>
              <a:ext uri="{FF2B5EF4-FFF2-40B4-BE49-F238E27FC236}">
                <a16:creationId xmlns:a16="http://schemas.microsoft.com/office/drawing/2014/main" id="{5085BC3B-DB81-4623-9AA5-E0378B8B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2" y="1105610"/>
            <a:ext cx="1377609" cy="34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EFC662-9ADB-469F-AA12-D2344EA59C6A}"/>
              </a:ext>
            </a:extLst>
          </p:cNvPr>
          <p:cNvGrpSpPr/>
          <p:nvPr/>
        </p:nvGrpSpPr>
        <p:grpSpPr>
          <a:xfrm>
            <a:off x="4363836" y="1149269"/>
            <a:ext cx="846573" cy="506630"/>
            <a:chOff x="6110285" y="1007595"/>
            <a:chExt cx="904733" cy="541436"/>
          </a:xfrm>
        </p:grpSpPr>
        <p:pic>
          <p:nvPicPr>
            <p:cNvPr id="359" name="Picture 2" descr="Image result for AWS logo">
              <a:extLst>
                <a:ext uri="{FF2B5EF4-FFF2-40B4-BE49-F238E27FC236}">
                  <a16:creationId xmlns:a16="http://schemas.microsoft.com/office/drawing/2014/main" id="{988BFDFD-CA85-472B-B14B-FB919C807B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402"/>
            <a:stretch/>
          </p:blipFill>
          <p:spPr bwMode="auto">
            <a:xfrm>
              <a:off x="6110285" y="1007595"/>
              <a:ext cx="904733" cy="322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1" name="Picture 2" descr="Image result for AWS logo">
              <a:extLst>
                <a:ext uri="{FF2B5EF4-FFF2-40B4-BE49-F238E27FC236}">
                  <a16:creationId xmlns:a16="http://schemas.microsoft.com/office/drawing/2014/main" id="{DC561849-B250-440F-A375-436A217FA5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98"/>
            <a:stretch/>
          </p:blipFill>
          <p:spPr bwMode="auto">
            <a:xfrm>
              <a:off x="6110285" y="1330279"/>
              <a:ext cx="904733" cy="21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ross 11">
            <a:extLst>
              <a:ext uri="{FF2B5EF4-FFF2-40B4-BE49-F238E27FC236}">
                <a16:creationId xmlns:a16="http://schemas.microsoft.com/office/drawing/2014/main" id="{C727F758-B6D4-41D6-9DF5-B8271F48F626}"/>
              </a:ext>
            </a:extLst>
          </p:cNvPr>
          <p:cNvSpPr/>
          <p:nvPr/>
        </p:nvSpPr>
        <p:spPr>
          <a:xfrm>
            <a:off x="5725686" y="1150984"/>
            <a:ext cx="284769" cy="284769"/>
          </a:xfrm>
          <a:prstGeom prst="plus">
            <a:avLst>
              <a:gd name="adj" fmla="val 4559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20988E-6 L 0.0368 3.2098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-4.5679E-6 L 0.0368 -4.5679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64198E-7 L 0.0368 -8.64198E-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97531E-6 L 2.77778E-6 0.0435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uiExpand="1" build="p"/>
      <p:bldP spid="358" grpId="1" uiExpand="1" build="p"/>
      <p:bldP spid="12" grpId="0" animBg="1"/>
      <p:bldP spid="12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ask_right">
            <a:extLst>
              <a:ext uri="{FF2B5EF4-FFF2-40B4-BE49-F238E27FC236}">
                <a16:creationId xmlns:a16="http://schemas.microsoft.com/office/drawing/2014/main" id="{B3B72114-71C2-4B80-859E-16A63BA0A414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CD347F-E0EC-4420-A3A7-1A5EBF6845F7}"/>
              </a:ext>
            </a:extLst>
          </p:cNvPr>
          <p:cNvGrpSpPr/>
          <p:nvPr/>
        </p:nvGrpSpPr>
        <p:grpSpPr>
          <a:xfrm>
            <a:off x="3402426" y="1067442"/>
            <a:ext cx="2339148" cy="3008616"/>
            <a:chOff x="4598407" y="1650382"/>
            <a:chExt cx="2071228" cy="266401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485954-FE67-44B0-9991-2F3017CE73AE}"/>
                </a:ext>
              </a:extLst>
            </p:cNvPr>
            <p:cNvSpPr/>
            <p:nvPr/>
          </p:nvSpPr>
          <p:spPr>
            <a:xfrm>
              <a:off x="4598407" y="1650382"/>
              <a:ext cx="2071228" cy="26640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32918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F1 technology sets the context for executive sharing of ideas, stories 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and experiences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9DB216-AB08-4D35-A81B-4EED9660B3C2}"/>
                </a:ext>
              </a:extLst>
            </p:cNvPr>
            <p:cNvGrpSpPr/>
            <p:nvPr/>
          </p:nvGrpSpPr>
          <p:grpSpPr>
            <a:xfrm>
              <a:off x="4936214" y="2036256"/>
              <a:ext cx="1348226" cy="877640"/>
              <a:chOff x="4936214" y="2036256"/>
              <a:chExt cx="1348226" cy="877640"/>
            </a:xfrm>
          </p:grpSpPr>
          <p:sp>
            <p:nvSpPr>
              <p:cNvPr id="150" name="Freeform 5">
                <a:extLst>
                  <a:ext uri="{FF2B5EF4-FFF2-40B4-BE49-F238E27FC236}">
                    <a16:creationId xmlns:a16="http://schemas.microsoft.com/office/drawing/2014/main" id="{5B6FBBD4-E239-44EA-9797-F22A1F8D1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096" y="2036256"/>
                <a:ext cx="1096463" cy="796464"/>
              </a:xfrm>
              <a:custGeom>
                <a:avLst/>
                <a:gdLst>
                  <a:gd name="T0" fmla="*/ 447 w 447"/>
                  <a:gd name="T1" fmla="*/ 323 h 323"/>
                  <a:gd name="T2" fmla="*/ 0 w 447"/>
                  <a:gd name="T3" fmla="*/ 323 h 323"/>
                  <a:gd name="T4" fmla="*/ 0 w 447"/>
                  <a:gd name="T5" fmla="*/ 13 h 323"/>
                  <a:gd name="T6" fmla="*/ 12 w 447"/>
                  <a:gd name="T7" fmla="*/ 0 h 323"/>
                  <a:gd name="T8" fmla="*/ 435 w 447"/>
                  <a:gd name="T9" fmla="*/ 0 h 323"/>
                  <a:gd name="T10" fmla="*/ 447 w 447"/>
                  <a:gd name="T11" fmla="*/ 13 h 323"/>
                  <a:gd name="T12" fmla="*/ 447 w 447"/>
                  <a:gd name="T1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323">
                    <a:moveTo>
                      <a:pt x="447" y="323"/>
                    </a:moveTo>
                    <a:cubicBezTo>
                      <a:pt x="0" y="323"/>
                      <a:pt x="0" y="323"/>
                      <a:pt x="0" y="32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435" y="0"/>
                      <a:pt x="435" y="0"/>
                      <a:pt x="435" y="0"/>
                    </a:cubicBezTo>
                    <a:cubicBezTo>
                      <a:pt x="442" y="0"/>
                      <a:pt x="447" y="6"/>
                      <a:pt x="447" y="13"/>
                    </a:cubicBezTo>
                    <a:lnTo>
                      <a:pt x="447" y="323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Rectangle 6">
                <a:extLst>
                  <a:ext uri="{FF2B5EF4-FFF2-40B4-BE49-F238E27FC236}">
                    <a16:creationId xmlns:a16="http://schemas.microsoft.com/office/drawing/2014/main" id="{13F32280-97DB-433F-BB95-CB9E935D4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331" y="2088021"/>
                <a:ext cx="999993" cy="692935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7">
                <a:extLst>
                  <a:ext uri="{FF2B5EF4-FFF2-40B4-BE49-F238E27FC236}">
                    <a16:creationId xmlns:a16="http://schemas.microsoft.com/office/drawing/2014/main" id="{183F3182-A1FF-433D-B758-5A73BAE8A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214" y="2832720"/>
                <a:ext cx="1348226" cy="81176"/>
              </a:xfrm>
              <a:custGeom>
                <a:avLst/>
                <a:gdLst>
                  <a:gd name="T0" fmla="*/ 319 w 549"/>
                  <a:gd name="T1" fmla="*/ 0 h 33"/>
                  <a:gd name="T2" fmla="*/ 319 w 549"/>
                  <a:gd name="T3" fmla="*/ 11 h 33"/>
                  <a:gd name="T4" fmla="*/ 230 w 549"/>
                  <a:gd name="T5" fmla="*/ 11 h 33"/>
                  <a:gd name="T6" fmla="*/ 230 w 549"/>
                  <a:gd name="T7" fmla="*/ 0 h 33"/>
                  <a:gd name="T8" fmla="*/ 0 w 549"/>
                  <a:gd name="T9" fmla="*/ 0 h 33"/>
                  <a:gd name="T10" fmla="*/ 0 w 549"/>
                  <a:gd name="T11" fmla="*/ 21 h 33"/>
                  <a:gd name="T12" fmla="*/ 12 w 549"/>
                  <a:gd name="T13" fmla="*/ 33 h 33"/>
                  <a:gd name="T14" fmla="*/ 537 w 549"/>
                  <a:gd name="T15" fmla="*/ 33 h 33"/>
                  <a:gd name="T16" fmla="*/ 549 w 549"/>
                  <a:gd name="T17" fmla="*/ 21 h 33"/>
                  <a:gd name="T18" fmla="*/ 549 w 549"/>
                  <a:gd name="T19" fmla="*/ 0 h 33"/>
                  <a:gd name="T20" fmla="*/ 319 w 549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9" h="33">
                    <a:moveTo>
                      <a:pt x="319" y="0"/>
                    </a:moveTo>
                    <a:cubicBezTo>
                      <a:pt x="319" y="11"/>
                      <a:pt x="319" y="11"/>
                      <a:pt x="319" y="11"/>
                    </a:cubicBezTo>
                    <a:cubicBezTo>
                      <a:pt x="230" y="11"/>
                      <a:pt x="230" y="11"/>
                      <a:pt x="230" y="11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3"/>
                      <a:pt x="12" y="33"/>
                    </a:cubicBezTo>
                    <a:cubicBezTo>
                      <a:pt x="537" y="33"/>
                      <a:pt x="537" y="33"/>
                      <a:pt x="537" y="33"/>
                    </a:cubicBezTo>
                    <a:cubicBezTo>
                      <a:pt x="544" y="33"/>
                      <a:pt x="549" y="28"/>
                      <a:pt x="549" y="21"/>
                    </a:cubicBezTo>
                    <a:cubicBezTo>
                      <a:pt x="549" y="0"/>
                      <a:pt x="549" y="0"/>
                      <a:pt x="549" y="0"/>
                    </a:cubicBezTo>
                    <a:lnTo>
                      <a:pt x="319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3" name="Group 113">
                <a:extLst>
                  <a:ext uri="{FF2B5EF4-FFF2-40B4-BE49-F238E27FC236}">
                    <a16:creationId xmlns:a16="http://schemas.microsoft.com/office/drawing/2014/main" id="{459B8D14-F4FA-4712-A616-5F1FFCE9B0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61520" y="2173672"/>
                <a:ext cx="659934" cy="540282"/>
                <a:chOff x="10" y="7"/>
                <a:chExt cx="670" cy="672"/>
              </a:xfrm>
            </p:grpSpPr>
            <p:sp>
              <p:nvSpPr>
                <p:cNvPr id="164" name="Freeform 114">
                  <a:extLst>
                    <a:ext uri="{FF2B5EF4-FFF2-40B4-BE49-F238E27FC236}">
                      <a16:creationId xmlns:a16="http://schemas.microsoft.com/office/drawing/2014/main" id="{8FA2BDBF-F159-408B-965C-612934FAD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" y="7"/>
                  <a:ext cx="670" cy="672"/>
                </a:xfrm>
                <a:custGeom>
                  <a:avLst/>
                  <a:gdLst>
                    <a:gd name="T0" fmla="*/ 41 w 670"/>
                    <a:gd name="T1" fmla="*/ 672 h 672"/>
                    <a:gd name="T2" fmla="*/ 0 w 670"/>
                    <a:gd name="T3" fmla="*/ 672 h 672"/>
                    <a:gd name="T4" fmla="*/ 0 w 670"/>
                    <a:gd name="T5" fmla="*/ 0 h 672"/>
                    <a:gd name="T6" fmla="*/ 670 w 670"/>
                    <a:gd name="T7" fmla="*/ 0 h 672"/>
                    <a:gd name="T8" fmla="*/ 670 w 670"/>
                    <a:gd name="T9" fmla="*/ 38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0" h="672">
                      <a:moveTo>
                        <a:pt x="41" y="672"/>
                      </a:moveTo>
                      <a:lnTo>
                        <a:pt x="0" y="672"/>
                      </a:lnTo>
                      <a:lnTo>
                        <a:pt x="0" y="0"/>
                      </a:lnTo>
                      <a:lnTo>
                        <a:pt x="670" y="0"/>
                      </a:lnTo>
                      <a:lnTo>
                        <a:pt x="670" y="384"/>
                      </a:lnTo>
                    </a:path>
                  </a:pathLst>
                </a:cu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Line 115">
                  <a:extLst>
                    <a:ext uri="{FF2B5EF4-FFF2-40B4-BE49-F238E27FC236}">
                      <a16:creationId xmlns:a16="http://schemas.microsoft.com/office/drawing/2014/main" id="{E39B4DFB-2221-4A45-91EE-D5D6CF9847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175"/>
                  <a:ext cx="670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Line 116">
                  <a:extLst>
                    <a:ext uri="{FF2B5EF4-FFF2-40B4-BE49-F238E27FC236}">
                      <a16:creationId xmlns:a16="http://schemas.microsoft.com/office/drawing/2014/main" id="{5B2086D7-B6FC-4F3B-828D-9DABCEAA18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91"/>
                  <a:ext cx="670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Line 117">
                  <a:extLst>
                    <a:ext uri="{FF2B5EF4-FFF2-40B4-BE49-F238E27FC236}">
                      <a16:creationId xmlns:a16="http://schemas.microsoft.com/office/drawing/2014/main" id="{2849684A-E520-4E30-93F8-9C52F325D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259"/>
                  <a:ext cx="670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Line 118">
                  <a:extLst>
                    <a:ext uri="{FF2B5EF4-FFF2-40B4-BE49-F238E27FC236}">
                      <a16:creationId xmlns:a16="http://schemas.microsoft.com/office/drawing/2014/main" id="{B98710D1-0613-4D6B-9DAE-68773B38B4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343"/>
                  <a:ext cx="310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Line 119">
                  <a:extLst>
                    <a:ext uri="{FF2B5EF4-FFF2-40B4-BE49-F238E27FC236}">
                      <a16:creationId xmlns:a16="http://schemas.microsoft.com/office/drawing/2014/main" id="{53545C4C-E5E4-47F0-90C2-E8BDB58EDC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427"/>
                  <a:ext cx="207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Line 120">
                  <a:extLst>
                    <a:ext uri="{FF2B5EF4-FFF2-40B4-BE49-F238E27FC236}">
                      <a16:creationId xmlns:a16="http://schemas.microsoft.com/office/drawing/2014/main" id="{05E26E6D-CEC8-4765-A92E-8CABD932B1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511"/>
                  <a:ext cx="134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Line 121">
                  <a:extLst>
                    <a:ext uri="{FF2B5EF4-FFF2-40B4-BE49-F238E27FC236}">
                      <a16:creationId xmlns:a16="http://schemas.microsoft.com/office/drawing/2014/main" id="{0BC40E5E-9A84-46FA-B8E8-AC3EBB417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" y="7"/>
                  <a:ext cx="0" cy="311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Line 122">
                  <a:extLst>
                    <a:ext uri="{FF2B5EF4-FFF2-40B4-BE49-F238E27FC236}">
                      <a16:creationId xmlns:a16="http://schemas.microsoft.com/office/drawing/2014/main" id="{2F17C3F8-D238-49A4-BD1A-E2D1175A0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6" y="7"/>
                  <a:ext cx="0" cy="386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Line 123">
                  <a:extLst>
                    <a:ext uri="{FF2B5EF4-FFF2-40B4-BE49-F238E27FC236}">
                      <a16:creationId xmlns:a16="http://schemas.microsoft.com/office/drawing/2014/main" id="{4943622F-0999-4B61-BDE1-525BFEC3C5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" y="7"/>
                  <a:ext cx="0" cy="305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Line 124">
                  <a:extLst>
                    <a:ext uri="{FF2B5EF4-FFF2-40B4-BE49-F238E27FC236}">
                      <a16:creationId xmlns:a16="http://schemas.microsoft.com/office/drawing/2014/main" id="{BDF25968-DF2C-4580-8BD2-D48E6E4A9C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" y="7"/>
                  <a:ext cx="0" cy="311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Line 125">
                  <a:extLst>
                    <a:ext uri="{FF2B5EF4-FFF2-40B4-BE49-F238E27FC236}">
                      <a16:creationId xmlns:a16="http://schemas.microsoft.com/office/drawing/2014/main" id="{3C20FAF5-980E-43A2-BF33-ABF4768DA5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" y="7"/>
                  <a:ext cx="0" cy="395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Line 126">
                  <a:extLst>
                    <a:ext uri="{FF2B5EF4-FFF2-40B4-BE49-F238E27FC236}">
                      <a16:creationId xmlns:a16="http://schemas.microsoft.com/office/drawing/2014/main" id="{FE9DF1B6-2BC4-42A3-9BA0-18CC27B6C0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7" y="7"/>
                  <a:ext cx="0" cy="46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27">
                  <a:extLst>
                    <a:ext uri="{FF2B5EF4-FFF2-40B4-BE49-F238E27FC236}">
                      <a16:creationId xmlns:a16="http://schemas.microsoft.com/office/drawing/2014/main" id="{AB49B314-F978-4820-AE6D-0887DCAB6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" y="7"/>
                  <a:ext cx="83" cy="588"/>
                </a:xfrm>
                <a:custGeom>
                  <a:avLst/>
                  <a:gdLst>
                    <a:gd name="T0" fmla="*/ 83 w 83"/>
                    <a:gd name="T1" fmla="*/ 0 h 588"/>
                    <a:gd name="T2" fmla="*/ 83 w 83"/>
                    <a:gd name="T3" fmla="*/ 588 h 588"/>
                    <a:gd name="T4" fmla="*/ 83 w 83"/>
                    <a:gd name="T5" fmla="*/ 588 h 588"/>
                    <a:gd name="T6" fmla="*/ 0 w 83"/>
                    <a:gd name="T7" fmla="*/ 588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588">
                      <a:moveTo>
                        <a:pt x="83" y="0"/>
                      </a:moveTo>
                      <a:lnTo>
                        <a:pt x="83" y="588"/>
                      </a:lnTo>
                      <a:lnTo>
                        <a:pt x="83" y="588"/>
                      </a:lnTo>
                      <a:lnTo>
                        <a:pt x="0" y="588"/>
                      </a:lnTo>
                    </a:path>
                  </a:pathLst>
                </a:cu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Line 128">
                  <a:extLst>
                    <a:ext uri="{FF2B5EF4-FFF2-40B4-BE49-F238E27FC236}">
                      <a16:creationId xmlns:a16="http://schemas.microsoft.com/office/drawing/2014/main" id="{06179A82-05EC-410C-B577-25B6F0BCBF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2" y="343"/>
                  <a:ext cx="128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>
                      <a:alpha val="24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682EBD-10B3-41BF-8D5D-616B30174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grayscl/>
              </a:blip>
              <a:srcRect r="44297"/>
              <a:stretch/>
            </p:blipFill>
            <p:spPr>
              <a:xfrm>
                <a:off x="5157147" y="2317223"/>
                <a:ext cx="893134" cy="432854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764A5F-31C1-4F40-8190-1616486A404F}"/>
              </a:ext>
            </a:extLst>
          </p:cNvPr>
          <p:cNvGrpSpPr/>
          <p:nvPr/>
        </p:nvGrpSpPr>
        <p:grpSpPr>
          <a:xfrm>
            <a:off x="983513" y="1067442"/>
            <a:ext cx="2339148" cy="3008616"/>
            <a:chOff x="983513" y="1067442"/>
            <a:chExt cx="2339148" cy="300861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DFCC2D7-EC4B-485A-B989-F7597DC08A04}"/>
                </a:ext>
              </a:extLst>
            </p:cNvPr>
            <p:cNvSpPr/>
            <p:nvPr/>
          </p:nvSpPr>
          <p:spPr>
            <a:xfrm>
              <a:off x="983513" y="1067442"/>
              <a:ext cx="2339148" cy="30086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Executive 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Leadership Series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(Friday/Saturday/Sunday)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events held by AWS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at </a:t>
              </a:r>
              <a:r>
                <a:rPr lang="en-US" sz="12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several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F1 races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EFC662-9ADB-469F-AA12-D2344EA59C6A}"/>
                </a:ext>
              </a:extLst>
            </p:cNvPr>
            <p:cNvGrpSpPr/>
            <p:nvPr/>
          </p:nvGrpSpPr>
          <p:grpSpPr>
            <a:xfrm>
              <a:off x="1567303" y="1736395"/>
              <a:ext cx="1221871" cy="666324"/>
              <a:chOff x="6110285" y="1007595"/>
              <a:chExt cx="904733" cy="541436"/>
            </a:xfrm>
          </p:grpSpPr>
          <p:pic>
            <p:nvPicPr>
              <p:cNvPr id="359" name="Picture 2" descr="Image result for AWS logo">
                <a:extLst>
                  <a:ext uri="{FF2B5EF4-FFF2-40B4-BE49-F238E27FC236}">
                    <a16:creationId xmlns:a16="http://schemas.microsoft.com/office/drawing/2014/main" id="{988BFDFD-CA85-472B-B14B-FB919C807B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402"/>
              <a:stretch/>
            </p:blipFill>
            <p:spPr bwMode="auto">
              <a:xfrm>
                <a:off x="6110285" y="1007595"/>
                <a:ext cx="904733" cy="322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1" name="Picture 2" descr="Image result for AWS logo">
                <a:extLst>
                  <a:ext uri="{FF2B5EF4-FFF2-40B4-BE49-F238E27FC236}">
                    <a16:creationId xmlns:a16="http://schemas.microsoft.com/office/drawing/2014/main" id="{DC561849-B250-440F-A375-436A217FA5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598"/>
              <a:stretch/>
            </p:blipFill>
            <p:spPr bwMode="auto">
              <a:xfrm>
                <a:off x="6110285" y="1330279"/>
                <a:ext cx="904733" cy="218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AA752D-C080-478E-A784-EE471AEB9B28}"/>
              </a:ext>
            </a:extLst>
          </p:cNvPr>
          <p:cNvGrpSpPr/>
          <p:nvPr/>
        </p:nvGrpSpPr>
        <p:grpSpPr>
          <a:xfrm>
            <a:off x="5821339" y="1067442"/>
            <a:ext cx="2339148" cy="3008616"/>
            <a:chOff x="5821339" y="1067442"/>
            <a:chExt cx="2339148" cy="300861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3723E3C-AC9D-4B48-8BA1-51F1E3DAD25A}"/>
                </a:ext>
              </a:extLst>
            </p:cNvPr>
            <p:cNvSpPr/>
            <p:nvPr/>
          </p:nvSpPr>
          <p:spPr>
            <a:xfrm>
              <a:off x="5821339" y="1067442"/>
              <a:ext cx="2339148" cy="30086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5303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AWS/F1 projects will 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be featured as they 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are developed</a:t>
              </a:r>
            </a:p>
          </p:txBody>
        </p:sp>
        <p:pic>
          <p:nvPicPr>
            <p:cNvPr id="360" name="Picture 4" descr="Image result for formula one logo">
              <a:extLst>
                <a:ext uri="{FF2B5EF4-FFF2-40B4-BE49-F238E27FC236}">
                  <a16:creationId xmlns:a16="http://schemas.microsoft.com/office/drawing/2014/main" id="{5085BC3B-DB81-4623-9AA5-E0378B8B4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976" y="1755339"/>
              <a:ext cx="1741874" cy="43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319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97531E-6 L 2.77778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6 -1.97531E-6 L 2.77778E-6 0.0435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6 -1.97531E-6 L 2.77778E-6 0.04352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sk_right">
            <a:extLst>
              <a:ext uri="{FF2B5EF4-FFF2-40B4-BE49-F238E27FC236}">
                <a16:creationId xmlns:a16="http://schemas.microsoft.com/office/drawing/2014/main" id="{265C76BC-5060-467A-82DE-B779E070939D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8966A02A-8C1E-4319-ADFE-12B4F3952FD2}"/>
              </a:ext>
            </a:extLst>
          </p:cNvPr>
          <p:cNvSpPr txBox="1">
            <a:spLocks/>
          </p:cNvSpPr>
          <p:nvPr/>
        </p:nvSpPr>
        <p:spPr>
          <a:xfrm>
            <a:off x="336789" y="262384"/>
            <a:ext cx="2403356" cy="4445574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What can enterprises learn from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the AWS + F1 partnership?</a:t>
            </a:r>
            <a:endParaRPr lang="en-US" sz="1700" b="0" dirty="0">
              <a:solidFill>
                <a:schemeClr val="accent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0" name="Title 1">
            <a:extLst>
              <a:ext uri="{FF2B5EF4-FFF2-40B4-BE49-F238E27FC236}">
                <a16:creationId xmlns:a16="http://schemas.microsoft.com/office/drawing/2014/main" id="{0A7F51DA-43B1-475D-AD35-9D7EDD3E812C}"/>
              </a:ext>
            </a:extLst>
          </p:cNvPr>
          <p:cNvSpPr txBox="1">
            <a:spLocks/>
          </p:cNvSpPr>
          <p:nvPr/>
        </p:nvSpPr>
        <p:spPr>
          <a:xfrm>
            <a:off x="3145550" y="295535"/>
            <a:ext cx="5919669" cy="4501629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of analytics and AI to leverage large volumes </a:t>
            </a:r>
            <a:b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data and real-time streams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Continuous improvement in a competitive setting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 critical global logistics and reliable operations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strategic decision making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solidFill>
                  <a:schemeClr val="l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Building winning teams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9A4532-FC4D-4804-A037-4E346F031B6B}"/>
              </a:ext>
            </a:extLst>
          </p:cNvPr>
          <p:cNvCxnSpPr>
            <a:cxnSpLocks/>
          </p:cNvCxnSpPr>
          <p:nvPr/>
        </p:nvCxnSpPr>
        <p:spPr>
          <a:xfrm>
            <a:off x="2802673" y="1450913"/>
            <a:ext cx="0" cy="2181646"/>
          </a:xfrm>
          <a:prstGeom prst="line">
            <a:avLst/>
          </a:prstGeom>
          <a:ln w="158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9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5062E-6 L 1.94444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80" grpId="0"/>
      <p:bldP spid="180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sk_right">
            <a:extLst>
              <a:ext uri="{FF2B5EF4-FFF2-40B4-BE49-F238E27FC236}">
                <a16:creationId xmlns:a16="http://schemas.microsoft.com/office/drawing/2014/main" id="{A18A01A0-3693-4AF2-86B2-35F78D5D6ED1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9725" y="1794289"/>
            <a:ext cx="3384550" cy="80803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Thank You</a:t>
            </a:r>
          </a:p>
        </p:txBody>
      </p: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222493F6-F8C1-43F8-A9D4-555F172E2D1B}"/>
              </a:ext>
            </a:extLst>
          </p:cNvPr>
          <p:cNvSpPr txBox="1">
            <a:spLocks/>
          </p:cNvSpPr>
          <p:nvPr/>
        </p:nvSpPr>
        <p:spPr>
          <a:xfrm>
            <a:off x="2730500" y="2984454"/>
            <a:ext cx="3683000" cy="38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AC91B31-E695-43E7-8EBB-41528B88064F}"/>
              </a:ext>
            </a:extLst>
          </p:cNvPr>
          <p:cNvSpPr txBox="1">
            <a:spLocks/>
          </p:cNvSpPr>
          <p:nvPr/>
        </p:nvSpPr>
        <p:spPr>
          <a:xfrm>
            <a:off x="1551209" y="2602913"/>
            <a:ext cx="6041582" cy="38154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Adrian Cockcroft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33BC8A6-CE85-4CF2-AA58-97687C8D1A2C}"/>
              </a:ext>
            </a:extLst>
          </p:cNvPr>
          <p:cNvSpPr txBox="1">
            <a:spLocks/>
          </p:cNvSpPr>
          <p:nvPr/>
        </p:nvSpPr>
        <p:spPr>
          <a:xfrm>
            <a:off x="2266950" y="4203627"/>
            <a:ext cx="4610100" cy="6064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chemeClr val="tx1"/>
                </a:solidFill>
              </a:rPr>
              <a:t>Formula 1® images © Formula One World Championship Limited 2018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</a:rPr>
              <a:t>The F1 FORMULA 1 logo, </a:t>
            </a:r>
            <a:r>
              <a:rPr lang="en-US" sz="700" u="sng" dirty="0">
                <a:solidFill>
                  <a:schemeClr val="tx1"/>
                </a:solidFill>
              </a:rPr>
              <a:t>F1 logo, F1, FORMULA 1, FIA FORMULA ONE WORLD CHAMPIONSHIP, GRAND PRIX and related marks are trade marks of Formula One Licensing BV, a Formula 1 company. All rights reserved.</a:t>
            </a:r>
            <a:endParaRPr 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9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4.93827E-7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23457E-7 L 0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3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 nodePh="1">
                                  <p:stCondLst>
                                    <p:cond delay="3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5679E-6 L 0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9" grpId="0"/>
      <p:bldP spid="59" grpId="1"/>
      <p:bldP spid="60" grpId="0"/>
      <p:bldP spid="60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24028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448055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B6F9911F-FAFB-44B7-878F-CC9572456EEE}"/>
              </a:ext>
            </a:extLst>
          </p:cNvPr>
          <p:cNvSpPr txBox="1">
            <a:spLocks/>
          </p:cNvSpPr>
          <p:nvPr/>
        </p:nvSpPr>
        <p:spPr>
          <a:xfrm>
            <a:off x="681227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C6191362-68E0-492A-B565-1D4A8462260F}"/>
              </a:ext>
            </a:extLst>
          </p:cNvPr>
          <p:cNvSpPr/>
          <p:nvPr/>
        </p:nvSpPr>
        <p:spPr>
          <a:xfrm>
            <a:off x="678647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EE64F2F-3C6E-4DF9-A254-4CD405464FEA}"/>
              </a:ext>
            </a:extLst>
          </p:cNvPr>
          <p:cNvSpPr/>
          <p:nvPr/>
        </p:nvSpPr>
        <p:spPr>
          <a:xfrm>
            <a:off x="352120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06E81830-67B7-4277-B501-AD735918A605}"/>
              </a:ext>
            </a:extLst>
          </p:cNvPr>
          <p:cNvSpPr/>
          <p:nvPr/>
        </p:nvSpPr>
        <p:spPr>
          <a:xfrm>
            <a:off x="124585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5EA9A5D-8CEC-4794-BDF9-226CA98FFC83}"/>
              </a:ext>
            </a:extLst>
          </p:cNvPr>
          <p:cNvSpPr/>
          <p:nvPr/>
        </p:nvSpPr>
        <p:spPr>
          <a:xfrm>
            <a:off x="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58E32-41CA-475A-8F0D-E66E022DEA31}"/>
              </a:ext>
            </a:extLst>
          </p:cNvPr>
          <p:cNvSpPr/>
          <p:nvPr/>
        </p:nvSpPr>
        <p:spPr>
          <a:xfrm>
            <a:off x="30704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4D8F5-57CF-4BC7-92E5-F902EE8FB3DF}"/>
              </a:ext>
            </a:extLst>
          </p:cNvPr>
          <p:cNvGrpSpPr/>
          <p:nvPr/>
        </p:nvGrpSpPr>
        <p:grpSpPr>
          <a:xfrm>
            <a:off x="862570" y="2866205"/>
            <a:ext cx="712708" cy="849445"/>
            <a:chOff x="2897012" y="2317750"/>
            <a:chExt cx="581499" cy="693063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BBB6115-0690-4FC1-8454-8A2728F5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CC304-ED9B-48CE-B1C2-B11543F2E420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63B225-75CD-40B8-9F35-715EF0857B57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5DB7-C7E8-46C9-A21B-E6F2332A837A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6BE21FE-0B19-43A0-9EE1-A445813660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81AB442-767F-4A51-B7A9-95ED922F91C4}"/>
              </a:ext>
            </a:extLst>
          </p:cNvPr>
          <p:cNvSpPr/>
          <p:nvPr/>
        </p:nvSpPr>
        <p:spPr>
          <a:xfrm>
            <a:off x="268289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30FB4A3F-113E-41EE-B94B-5E99C4BF8956}"/>
              </a:ext>
            </a:extLst>
          </p:cNvPr>
          <p:cNvSpPr>
            <a:spLocks noEditPoints="1"/>
          </p:cNvSpPr>
          <p:nvPr/>
        </p:nvSpPr>
        <p:spPr bwMode="auto">
          <a:xfrm>
            <a:off x="331825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8F0A7-6B70-4850-A34D-4BA8071B862C}"/>
              </a:ext>
            </a:extLst>
          </p:cNvPr>
          <p:cNvSpPr/>
          <p:nvPr/>
        </p:nvSpPr>
        <p:spPr>
          <a:xfrm>
            <a:off x="496762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37EFF4-C88B-46B9-A394-209000667F2B}"/>
              </a:ext>
            </a:extLst>
          </p:cNvPr>
          <p:cNvGrpSpPr/>
          <p:nvPr/>
        </p:nvGrpSpPr>
        <p:grpSpPr>
          <a:xfrm>
            <a:off x="5455991" y="2993618"/>
            <a:ext cx="843788" cy="778391"/>
            <a:chOff x="4221704" y="1791782"/>
            <a:chExt cx="700593" cy="646294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2CE95D1-8CF5-46D7-94EF-C46E98F0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5F117182-4A50-4669-B377-AF3384710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7243AD5-3668-4945-BB28-1442C58C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9B9283E-17AC-4955-8507-F1D77AE7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0DDC6-4A1B-4A31-A2EA-C78FB20D176C}"/>
              </a:ext>
            </a:extLst>
          </p:cNvPr>
          <p:cNvSpPr/>
          <p:nvPr/>
        </p:nvSpPr>
        <p:spPr>
          <a:xfrm>
            <a:off x="713798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8" name="Group 42">
            <a:extLst>
              <a:ext uri="{FF2B5EF4-FFF2-40B4-BE49-F238E27FC236}">
                <a16:creationId xmlns:a16="http://schemas.microsoft.com/office/drawing/2014/main" id="{B4E4DF73-E410-4FA7-86DC-3DC4AAB4E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9045" y="3027434"/>
            <a:ext cx="1055117" cy="726211"/>
            <a:chOff x="4740" y="1768"/>
            <a:chExt cx="725" cy="499"/>
          </a:xfrm>
          <a:noFill/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B90A0AC-428D-4009-8E12-D57819DA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F44E852-8D32-4B3C-80BF-3320301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124DC039-57FA-444A-AD47-7E157B8D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7B26C77-1FEF-4169-AEA5-7C0F6A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DC5415DD-E70F-4BAA-A0B7-591778D1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7642D4F-E595-4195-A8C1-78791F7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D602B68E-6317-40E0-8A00-A20462B1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D37592B-03DF-4A31-9160-EA2EE583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5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u"/>
      </p:transition>
    </mc:Choice>
    <mc:Fallback xmlns="">
      <p:transition spd="med"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8">
            <a:extLst>
              <a:ext uri="{FF2B5EF4-FFF2-40B4-BE49-F238E27FC236}">
                <a16:creationId xmlns:a16="http://schemas.microsoft.com/office/drawing/2014/main" id="{F8C33F3A-61E4-4B8A-8B89-3BBBBE322231}"/>
              </a:ext>
            </a:extLst>
          </p:cNvPr>
          <p:cNvSpPr txBox="1">
            <a:spLocks/>
          </p:cNvSpPr>
          <p:nvPr/>
        </p:nvSpPr>
        <p:spPr>
          <a:xfrm>
            <a:off x="1019556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33C138BB-73D9-4166-85C2-448242C42246}"/>
              </a:ext>
            </a:extLst>
          </p:cNvPr>
          <p:cNvSpPr txBox="1">
            <a:spLocks/>
          </p:cNvSpPr>
          <p:nvPr/>
        </p:nvSpPr>
        <p:spPr>
          <a:xfrm>
            <a:off x="1243583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49" name="Title 8">
            <a:extLst>
              <a:ext uri="{FF2B5EF4-FFF2-40B4-BE49-F238E27FC236}">
                <a16:creationId xmlns:a16="http://schemas.microsoft.com/office/drawing/2014/main" id="{EE956BA6-857F-4F17-B39B-9F76D35C16D1}"/>
              </a:ext>
            </a:extLst>
          </p:cNvPr>
          <p:cNvSpPr txBox="1">
            <a:spLocks/>
          </p:cNvSpPr>
          <p:nvPr/>
        </p:nvSpPr>
        <p:spPr>
          <a:xfrm>
            <a:off x="1476755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50" name="Mask_right">
            <a:extLst>
              <a:ext uri="{FF2B5EF4-FFF2-40B4-BE49-F238E27FC236}">
                <a16:creationId xmlns:a16="http://schemas.microsoft.com/office/drawing/2014/main" id="{BC47BCF2-CC22-4FE9-938D-8D26C82C13D1}"/>
              </a:ext>
            </a:extLst>
          </p:cNvPr>
          <p:cNvSpPr/>
          <p:nvPr/>
        </p:nvSpPr>
        <p:spPr>
          <a:xfrm>
            <a:off x="1474175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8C79C14B-4DD1-4A9F-8B22-851BEB711B9F}"/>
              </a:ext>
            </a:extLst>
          </p:cNvPr>
          <p:cNvSpPr/>
          <p:nvPr/>
        </p:nvSpPr>
        <p:spPr>
          <a:xfrm>
            <a:off x="1147648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78679A89-549A-4663-BC4C-660D1326DE79}"/>
              </a:ext>
            </a:extLst>
          </p:cNvPr>
          <p:cNvSpPr/>
          <p:nvPr/>
        </p:nvSpPr>
        <p:spPr>
          <a:xfrm>
            <a:off x="920113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975A5E-1B28-4840-9C28-ABE075DC4A71}"/>
              </a:ext>
            </a:extLst>
          </p:cNvPr>
          <p:cNvSpPr/>
          <p:nvPr/>
        </p:nvSpPr>
        <p:spPr>
          <a:xfrm>
            <a:off x="1063817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BB4FD952-519E-4EDB-B675-A694D1BA7930}"/>
              </a:ext>
            </a:extLst>
          </p:cNvPr>
          <p:cNvSpPr>
            <a:spLocks noEditPoints="1"/>
          </p:cNvSpPr>
          <p:nvPr/>
        </p:nvSpPr>
        <p:spPr bwMode="auto">
          <a:xfrm>
            <a:off x="1127353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326E5E-C03A-413F-A73F-FA142F6EFE60}"/>
              </a:ext>
            </a:extLst>
          </p:cNvPr>
          <p:cNvSpPr/>
          <p:nvPr/>
        </p:nvSpPr>
        <p:spPr>
          <a:xfrm>
            <a:off x="1292290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7817CB-D980-46ED-90A6-B48236098158}"/>
              </a:ext>
            </a:extLst>
          </p:cNvPr>
          <p:cNvGrpSpPr/>
          <p:nvPr/>
        </p:nvGrpSpPr>
        <p:grpSpPr>
          <a:xfrm>
            <a:off x="13411271" y="2993618"/>
            <a:ext cx="843788" cy="778391"/>
            <a:chOff x="4221704" y="1791782"/>
            <a:chExt cx="700593" cy="646294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4DDCDB3-F375-46DC-945F-F54FF907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Line 26">
              <a:extLst>
                <a:ext uri="{FF2B5EF4-FFF2-40B4-BE49-F238E27FC236}">
                  <a16:creationId xmlns:a16="http://schemas.microsoft.com/office/drawing/2014/main" id="{1F3E9B1D-4A71-4ACC-89CB-924A0B8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1BB48EEE-54DD-4F23-9FA4-D91C5385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1D2C3241-76FF-4D50-90CF-F7D93F79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E490B37-7CDF-4FD6-93C5-6822D5CB5D46}"/>
              </a:ext>
            </a:extLst>
          </p:cNvPr>
          <p:cNvSpPr/>
          <p:nvPr/>
        </p:nvSpPr>
        <p:spPr>
          <a:xfrm>
            <a:off x="1509326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5" name="Group 42">
            <a:extLst>
              <a:ext uri="{FF2B5EF4-FFF2-40B4-BE49-F238E27FC236}">
                <a16:creationId xmlns:a16="http://schemas.microsoft.com/office/drawing/2014/main" id="{FA43CC74-8643-469E-A4FE-770D9504F6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564325" y="3027434"/>
            <a:ext cx="1055117" cy="726211"/>
            <a:chOff x="4740" y="1768"/>
            <a:chExt cx="725" cy="499"/>
          </a:xfrm>
          <a:noFill/>
        </p:grpSpPr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C3593B1A-28B4-4247-AF46-C32C4E41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A59E17C1-F880-47F3-8266-790E762C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F07EB75-C0C5-497C-BBC8-7980B233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62A25FFD-5D38-4A09-99BA-3FBFFD2E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5F535D87-762E-453A-840C-6DD8E7D3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DF898878-5C8A-402D-ACB6-F839CE16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04637628-AFB8-40D0-AE67-63B995D6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CC5368D8-E239-4308-BCFB-BD025E21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30FD1131-DC62-4C33-A169-484FA457FFA6}"/>
              </a:ext>
            </a:extLst>
          </p:cNvPr>
          <p:cNvSpPr/>
          <p:nvPr/>
        </p:nvSpPr>
        <p:spPr>
          <a:xfrm>
            <a:off x="-1" y="0"/>
            <a:ext cx="9859378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10788-1873-467E-89A6-B5CFCF31772B}"/>
              </a:ext>
            </a:extLst>
          </p:cNvPr>
          <p:cNvGrpSpPr/>
          <p:nvPr/>
        </p:nvGrpSpPr>
        <p:grpSpPr>
          <a:xfrm>
            <a:off x="537440" y="423947"/>
            <a:ext cx="712708" cy="849445"/>
            <a:chOff x="2897012" y="2317750"/>
            <a:chExt cx="581499" cy="693063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1E75F84-93F5-4215-A5C3-B6426A4D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23DCE2-F419-4B94-B2DB-95FBF3A617B8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E9AD95-795C-4E18-9A26-5A9403A9EBC0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DC4941A-978B-49F7-ADC7-6DD878BABE75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416533-7ABE-4DE2-91B1-26322E30C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0D5E3576-A49B-C345-905E-6692311BD710}"/>
              </a:ext>
            </a:extLst>
          </p:cNvPr>
          <p:cNvSpPr txBox="1">
            <a:spLocks/>
          </p:cNvSpPr>
          <p:nvPr/>
        </p:nvSpPr>
        <p:spPr>
          <a:xfrm>
            <a:off x="1473408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Centralized slow decision making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 of trust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Inflexible policies and processes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itle 8">
            <a:extLst>
              <a:ext uri="{FF2B5EF4-FFF2-40B4-BE49-F238E27FC236}">
                <a16:creationId xmlns:a16="http://schemas.microsoft.com/office/drawing/2014/main" id="{EA2DC75C-E953-472F-AC09-DBADF4F60602}"/>
              </a:ext>
            </a:extLst>
          </p:cNvPr>
          <p:cNvSpPr txBox="1">
            <a:spLocks/>
          </p:cNvSpPr>
          <p:nvPr/>
        </p:nvSpPr>
        <p:spPr>
          <a:xfrm>
            <a:off x="313924" y="-237700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46" name="Title 8">
            <a:extLst>
              <a:ext uri="{FF2B5EF4-FFF2-40B4-BE49-F238E27FC236}">
                <a16:creationId xmlns:a16="http://schemas.microsoft.com/office/drawing/2014/main" id="{91C3298D-9D5B-476B-9575-AF327DF9B889}"/>
              </a:ext>
            </a:extLst>
          </p:cNvPr>
          <p:cNvSpPr txBox="1">
            <a:spLocks/>
          </p:cNvSpPr>
          <p:nvPr/>
        </p:nvSpPr>
        <p:spPr>
          <a:xfrm>
            <a:off x="0" y="-780831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56F52-FE04-4514-89F7-052F0BC5F0D8}"/>
              </a:ext>
            </a:extLst>
          </p:cNvPr>
          <p:cNvSpPr/>
          <p:nvPr/>
        </p:nvSpPr>
        <p:spPr>
          <a:xfrm>
            <a:off x="1506521" y="-55587"/>
            <a:ext cx="4985719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</p:spTree>
    <p:extLst>
      <p:ext uri="{BB962C8B-B14F-4D97-AF65-F5344CB8AC3E}">
        <p14:creationId xmlns:p14="http://schemas.microsoft.com/office/powerpoint/2010/main" val="280150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8">
            <a:extLst>
              <a:ext uri="{FF2B5EF4-FFF2-40B4-BE49-F238E27FC236}">
                <a16:creationId xmlns:a16="http://schemas.microsoft.com/office/drawing/2014/main" id="{F8C33F3A-61E4-4B8A-8B89-3BBBBE322231}"/>
              </a:ext>
            </a:extLst>
          </p:cNvPr>
          <p:cNvSpPr txBox="1">
            <a:spLocks/>
          </p:cNvSpPr>
          <p:nvPr/>
        </p:nvSpPr>
        <p:spPr>
          <a:xfrm>
            <a:off x="1019556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33C138BB-73D9-4166-85C2-448242C42246}"/>
              </a:ext>
            </a:extLst>
          </p:cNvPr>
          <p:cNvSpPr txBox="1">
            <a:spLocks/>
          </p:cNvSpPr>
          <p:nvPr/>
        </p:nvSpPr>
        <p:spPr>
          <a:xfrm>
            <a:off x="12435839" y="1901409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49" name="Title 8">
            <a:extLst>
              <a:ext uri="{FF2B5EF4-FFF2-40B4-BE49-F238E27FC236}">
                <a16:creationId xmlns:a16="http://schemas.microsoft.com/office/drawing/2014/main" id="{EE956BA6-857F-4F17-B39B-9F76D35C16D1}"/>
              </a:ext>
            </a:extLst>
          </p:cNvPr>
          <p:cNvSpPr txBox="1">
            <a:spLocks/>
          </p:cNvSpPr>
          <p:nvPr/>
        </p:nvSpPr>
        <p:spPr>
          <a:xfrm>
            <a:off x="1476755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50" name="Mask_right">
            <a:extLst>
              <a:ext uri="{FF2B5EF4-FFF2-40B4-BE49-F238E27FC236}">
                <a16:creationId xmlns:a16="http://schemas.microsoft.com/office/drawing/2014/main" id="{BC47BCF2-CC22-4FE9-938D-8D26C82C13D1}"/>
              </a:ext>
            </a:extLst>
          </p:cNvPr>
          <p:cNvSpPr/>
          <p:nvPr/>
        </p:nvSpPr>
        <p:spPr>
          <a:xfrm>
            <a:off x="1474175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8C79C14B-4DD1-4A9F-8B22-851BEB711B9F}"/>
              </a:ext>
            </a:extLst>
          </p:cNvPr>
          <p:cNvSpPr/>
          <p:nvPr/>
        </p:nvSpPr>
        <p:spPr>
          <a:xfrm>
            <a:off x="11476481" y="2438400"/>
            <a:ext cx="3641264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78679A89-549A-4663-BC4C-660D1326DE79}"/>
              </a:ext>
            </a:extLst>
          </p:cNvPr>
          <p:cNvSpPr/>
          <p:nvPr/>
        </p:nvSpPr>
        <p:spPr>
          <a:xfrm>
            <a:off x="9201133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975A5E-1B28-4840-9C28-ABE075DC4A71}"/>
              </a:ext>
            </a:extLst>
          </p:cNvPr>
          <p:cNvSpPr/>
          <p:nvPr/>
        </p:nvSpPr>
        <p:spPr>
          <a:xfrm>
            <a:off x="1063817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BB4FD952-519E-4EDB-B675-A694D1BA7930}"/>
              </a:ext>
            </a:extLst>
          </p:cNvPr>
          <p:cNvSpPr>
            <a:spLocks noEditPoints="1"/>
          </p:cNvSpPr>
          <p:nvPr/>
        </p:nvSpPr>
        <p:spPr bwMode="auto">
          <a:xfrm>
            <a:off x="11273534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326E5E-C03A-413F-A73F-FA142F6EFE60}"/>
              </a:ext>
            </a:extLst>
          </p:cNvPr>
          <p:cNvSpPr/>
          <p:nvPr/>
        </p:nvSpPr>
        <p:spPr>
          <a:xfrm>
            <a:off x="12922906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7817CB-D980-46ED-90A6-B48236098158}"/>
              </a:ext>
            </a:extLst>
          </p:cNvPr>
          <p:cNvGrpSpPr/>
          <p:nvPr/>
        </p:nvGrpSpPr>
        <p:grpSpPr>
          <a:xfrm>
            <a:off x="13411271" y="2993618"/>
            <a:ext cx="843788" cy="778391"/>
            <a:chOff x="4221704" y="1791782"/>
            <a:chExt cx="700593" cy="646294"/>
          </a:xfrm>
        </p:grpSpPr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4DDCDB3-F375-46DC-945F-F54FF907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Line 26">
              <a:extLst>
                <a:ext uri="{FF2B5EF4-FFF2-40B4-BE49-F238E27FC236}">
                  <a16:creationId xmlns:a16="http://schemas.microsoft.com/office/drawing/2014/main" id="{1F3E9B1D-4A71-4ACC-89CB-924A0B8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1BB48EEE-54DD-4F23-9FA4-D91C5385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1D2C3241-76FF-4D50-90CF-F7D93F79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E490B37-7CDF-4FD6-93C5-6822D5CB5D46}"/>
              </a:ext>
            </a:extLst>
          </p:cNvPr>
          <p:cNvSpPr/>
          <p:nvPr/>
        </p:nvSpPr>
        <p:spPr>
          <a:xfrm>
            <a:off x="1509326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5" name="Group 42">
            <a:extLst>
              <a:ext uri="{FF2B5EF4-FFF2-40B4-BE49-F238E27FC236}">
                <a16:creationId xmlns:a16="http://schemas.microsoft.com/office/drawing/2014/main" id="{FA43CC74-8643-469E-A4FE-770D9504F6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564325" y="3027434"/>
            <a:ext cx="1055117" cy="726211"/>
            <a:chOff x="4740" y="1768"/>
            <a:chExt cx="725" cy="499"/>
          </a:xfrm>
          <a:noFill/>
        </p:grpSpPr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C3593B1A-28B4-4247-AF46-C32C4E41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A59E17C1-F880-47F3-8266-790E762C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F07EB75-C0C5-497C-BBC8-7980B233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62A25FFD-5D38-4A09-99BA-3FBFFD2E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5F535D87-762E-453A-840C-6DD8E7D3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DF898878-5C8A-402D-ACB6-F839CE16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04637628-AFB8-40D0-AE67-63B995D6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CC5368D8-E239-4308-BCFB-BD025E212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30FD1131-DC62-4C33-A169-484FA457FFA6}"/>
              </a:ext>
            </a:extLst>
          </p:cNvPr>
          <p:cNvSpPr/>
          <p:nvPr/>
        </p:nvSpPr>
        <p:spPr>
          <a:xfrm>
            <a:off x="-1" y="0"/>
            <a:ext cx="9859378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10788-1873-467E-89A6-B5CFCF31772B}"/>
              </a:ext>
            </a:extLst>
          </p:cNvPr>
          <p:cNvGrpSpPr/>
          <p:nvPr/>
        </p:nvGrpSpPr>
        <p:grpSpPr>
          <a:xfrm>
            <a:off x="537440" y="423947"/>
            <a:ext cx="712708" cy="849445"/>
            <a:chOff x="2897012" y="2317750"/>
            <a:chExt cx="581499" cy="693063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1E75F84-93F5-4215-A5C3-B6426A4D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23DCE2-F419-4B94-B2DB-95FBF3A617B8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E9AD95-795C-4E18-9A26-5A9403A9EBC0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DC4941A-978B-49F7-ADC7-6DD878BABE75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416533-7ABE-4DE2-91B1-26322E30C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0D5E3576-A49B-C345-905E-6692311BD710}"/>
              </a:ext>
            </a:extLst>
          </p:cNvPr>
          <p:cNvSpPr txBox="1">
            <a:spLocks/>
          </p:cNvSpPr>
          <p:nvPr/>
        </p:nvSpPr>
        <p:spPr>
          <a:xfrm>
            <a:off x="1473408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Stephen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Orban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Ahead in the Cloud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 Schwartz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Seat at the Table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itle 8">
            <a:extLst>
              <a:ext uri="{FF2B5EF4-FFF2-40B4-BE49-F238E27FC236}">
                <a16:creationId xmlns:a16="http://schemas.microsoft.com/office/drawing/2014/main" id="{EA2DC75C-E953-472F-AC09-DBADF4F60602}"/>
              </a:ext>
            </a:extLst>
          </p:cNvPr>
          <p:cNvSpPr txBox="1">
            <a:spLocks/>
          </p:cNvSpPr>
          <p:nvPr/>
        </p:nvSpPr>
        <p:spPr>
          <a:xfrm>
            <a:off x="313924" y="-237700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46" name="Title 8">
            <a:extLst>
              <a:ext uri="{FF2B5EF4-FFF2-40B4-BE49-F238E27FC236}">
                <a16:creationId xmlns:a16="http://schemas.microsoft.com/office/drawing/2014/main" id="{91C3298D-9D5B-476B-9575-AF327DF9B889}"/>
              </a:ext>
            </a:extLst>
          </p:cNvPr>
          <p:cNvSpPr txBox="1">
            <a:spLocks/>
          </p:cNvSpPr>
          <p:nvPr/>
        </p:nvSpPr>
        <p:spPr>
          <a:xfrm>
            <a:off x="0" y="-780831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256F52-FE04-4514-89F7-052F0BC5F0D8}"/>
              </a:ext>
            </a:extLst>
          </p:cNvPr>
          <p:cNvSpPr/>
          <p:nvPr/>
        </p:nvSpPr>
        <p:spPr>
          <a:xfrm>
            <a:off x="1506521" y="-55587"/>
            <a:ext cx="4985719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89576-2DA8-514E-B5CC-9560F6D5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41" y="1779245"/>
            <a:ext cx="1863887" cy="2741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A088E-AB32-DE46-BEA7-4F9E3716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73" y="1779245"/>
            <a:ext cx="1838348" cy="27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2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2|3.3"/>
</p:tagLst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Custom 1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10309</TotalTime>
  <Words>1720</Words>
  <Application>Microsoft Macintosh PowerPoint</Application>
  <PresentationFormat>On-screen Show (16:9)</PresentationFormat>
  <Paragraphs>544</Paragraphs>
  <Slides>64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Amazon Ember</vt:lpstr>
      <vt:lpstr>Amazon Ember Cd Regular</vt:lpstr>
      <vt:lpstr>Amazon Ember Light</vt:lpstr>
      <vt:lpstr>Amazon Ember Regular</vt:lpstr>
      <vt:lpstr>Antenna Light</vt:lpstr>
      <vt:lpstr>Arial</vt:lpstr>
      <vt:lpstr>Calibri</vt:lpstr>
      <vt:lpstr>Consolas</vt:lpstr>
      <vt:lpstr>Lucida Console</vt:lpstr>
      <vt:lpstr>Segoe UI Semilight</vt:lpstr>
      <vt:lpstr>Times New Roman</vt:lpstr>
      <vt:lpstr>Verdana</vt:lpstr>
      <vt:lpstr>Wingdings</vt:lpstr>
      <vt:lpstr>DeckTemplate-AWS</vt:lpstr>
      <vt:lpstr>1_DeckTemplate-AWS-Dark</vt:lpstr>
      <vt:lpstr>DeckTemplate-AWS-Dark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Globally, over 500 million fans watch F1 each year  (and many travel to the races…)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Adrian Cockcroft</cp:lastModifiedBy>
  <cp:revision>177</cp:revision>
  <cp:lastPrinted>2018-10-09T20:43:26Z</cp:lastPrinted>
  <dcterms:created xsi:type="dcterms:W3CDTF">2016-06-17T18:22:10Z</dcterms:created>
  <dcterms:modified xsi:type="dcterms:W3CDTF">2019-03-26T00:33:54Z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